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9" r:id="rId5"/>
    <p:sldId id="269" r:id="rId6"/>
    <p:sldId id="270" r:id="rId7"/>
    <p:sldId id="275" r:id="rId8"/>
    <p:sldId id="271" r:id="rId9"/>
    <p:sldId id="276" r:id="rId10"/>
    <p:sldId id="273" r:id="rId11"/>
    <p:sldId id="277" r:id="rId12"/>
    <p:sldId id="272" r:id="rId13"/>
    <p:sldId id="278" r:id="rId14"/>
    <p:sldId id="286" r:id="rId15"/>
    <p:sldId id="287" r:id="rId16"/>
    <p:sldId id="288" r:id="rId17"/>
    <p:sldId id="291" r:id="rId18"/>
    <p:sldId id="293" r:id="rId19"/>
    <p:sldId id="274" r:id="rId20"/>
    <p:sldId id="281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r hmili" userId="f2a61677aedd2592" providerId="LiveId" clId="{58AC5F5D-53B5-448D-9FBB-E32C4A65B958}"/>
    <pc:docChg chg="undo custSel addSld delSld modSld sldOrd">
      <pc:chgData name="nour hmili" userId="f2a61677aedd2592" providerId="LiveId" clId="{58AC5F5D-53B5-448D-9FBB-E32C4A65B958}" dt="2024-06-23T07:48:13.873" v="72"/>
      <pc:docMkLst>
        <pc:docMk/>
      </pc:docMkLst>
      <pc:sldChg chg="modSp">
        <pc:chgData name="nour hmili" userId="f2a61677aedd2592" providerId="LiveId" clId="{58AC5F5D-53B5-448D-9FBB-E32C4A65B958}" dt="2024-06-22T19:19:34.796" v="28" actId="14861"/>
        <pc:sldMkLst>
          <pc:docMk/>
          <pc:sldMk cId="4257443938" sldId="269"/>
        </pc:sldMkLst>
        <pc:graphicFrameChg chg="mod">
          <ac:chgData name="nour hmili" userId="f2a61677aedd2592" providerId="LiveId" clId="{58AC5F5D-53B5-448D-9FBB-E32C4A65B958}" dt="2024-06-22T19:19:34.796" v="28" actId="14861"/>
          <ac:graphicFrameMkLst>
            <pc:docMk/>
            <pc:sldMk cId="4257443938" sldId="269"/>
            <ac:graphicFrameMk id="4" creationId="{A188B9BE-6F20-CB14-0CA5-D57123F60259}"/>
          </ac:graphicFrameMkLst>
        </pc:graphicFrameChg>
      </pc:sldChg>
      <pc:sldChg chg="modSp">
        <pc:chgData name="nour hmili" userId="f2a61677aedd2592" providerId="LiveId" clId="{58AC5F5D-53B5-448D-9FBB-E32C4A65B958}" dt="2024-06-22T19:18:24.688" v="20" actId="14861"/>
        <pc:sldMkLst>
          <pc:docMk/>
          <pc:sldMk cId="2919904883" sldId="271"/>
        </pc:sldMkLst>
        <pc:graphicFrameChg chg="mod">
          <ac:chgData name="nour hmili" userId="f2a61677aedd2592" providerId="LiveId" clId="{58AC5F5D-53B5-448D-9FBB-E32C4A65B958}" dt="2024-06-22T19:18:24.688" v="20" actId="14861"/>
          <ac:graphicFrameMkLst>
            <pc:docMk/>
            <pc:sldMk cId="2919904883" sldId="271"/>
            <ac:graphicFrameMk id="4" creationId="{A188B9BE-6F20-CB14-0CA5-D57123F60259}"/>
          </ac:graphicFrameMkLst>
        </pc:graphicFrameChg>
      </pc:sldChg>
      <pc:sldChg chg="modSp">
        <pc:chgData name="nour hmili" userId="f2a61677aedd2592" providerId="LiveId" clId="{58AC5F5D-53B5-448D-9FBB-E32C4A65B958}" dt="2024-06-22T19:21:15.691" v="37" actId="14861"/>
        <pc:sldMkLst>
          <pc:docMk/>
          <pc:sldMk cId="4201249775" sldId="272"/>
        </pc:sldMkLst>
        <pc:graphicFrameChg chg="mod">
          <ac:chgData name="nour hmili" userId="f2a61677aedd2592" providerId="LiveId" clId="{58AC5F5D-53B5-448D-9FBB-E32C4A65B958}" dt="2024-06-22T19:21:15.691" v="37" actId="14861"/>
          <ac:graphicFrameMkLst>
            <pc:docMk/>
            <pc:sldMk cId="4201249775" sldId="272"/>
            <ac:graphicFrameMk id="4" creationId="{A188B9BE-6F20-CB14-0CA5-D57123F60259}"/>
          </ac:graphicFrameMkLst>
        </pc:graphicFrameChg>
      </pc:sldChg>
      <pc:sldChg chg="modSp">
        <pc:chgData name="nour hmili" userId="f2a61677aedd2592" providerId="LiveId" clId="{58AC5F5D-53B5-448D-9FBB-E32C4A65B958}" dt="2024-06-22T19:18:41.686" v="22" actId="14861"/>
        <pc:sldMkLst>
          <pc:docMk/>
          <pc:sldMk cId="1193155001" sldId="273"/>
        </pc:sldMkLst>
        <pc:graphicFrameChg chg="mod">
          <ac:chgData name="nour hmili" userId="f2a61677aedd2592" providerId="LiveId" clId="{58AC5F5D-53B5-448D-9FBB-E32C4A65B958}" dt="2024-06-22T19:18:41.686" v="22" actId="14861"/>
          <ac:graphicFrameMkLst>
            <pc:docMk/>
            <pc:sldMk cId="1193155001" sldId="273"/>
            <ac:graphicFrameMk id="4" creationId="{A188B9BE-6F20-CB14-0CA5-D57123F60259}"/>
          </ac:graphicFrameMkLst>
        </pc:graphicFrameChg>
      </pc:sldChg>
      <pc:sldChg chg="modSp">
        <pc:chgData name="nour hmili" userId="f2a61677aedd2592" providerId="LiveId" clId="{58AC5F5D-53B5-448D-9FBB-E32C4A65B958}" dt="2024-06-22T19:20:04.919" v="30" actId="14861"/>
        <pc:sldMkLst>
          <pc:docMk/>
          <pc:sldMk cId="675189068" sldId="274"/>
        </pc:sldMkLst>
        <pc:graphicFrameChg chg="mod">
          <ac:chgData name="nour hmili" userId="f2a61677aedd2592" providerId="LiveId" clId="{58AC5F5D-53B5-448D-9FBB-E32C4A65B958}" dt="2024-06-22T19:20:04.919" v="30" actId="14861"/>
          <ac:graphicFrameMkLst>
            <pc:docMk/>
            <pc:sldMk cId="675189068" sldId="274"/>
            <ac:graphicFrameMk id="4" creationId="{A188B9BE-6F20-CB14-0CA5-D57123F60259}"/>
          </ac:graphicFrameMkLst>
        </pc:graphicFrameChg>
      </pc:sldChg>
      <pc:sldChg chg="modSp mod">
        <pc:chgData name="nour hmili" userId="f2a61677aedd2592" providerId="LiveId" clId="{58AC5F5D-53B5-448D-9FBB-E32C4A65B958}" dt="2024-06-22T19:18:13.522" v="19" actId="14861"/>
        <pc:sldMkLst>
          <pc:docMk/>
          <pc:sldMk cId="3590920779" sldId="275"/>
        </pc:sldMkLst>
        <pc:spChg chg="mod">
          <ac:chgData name="nour hmili" userId="f2a61677aedd2592" providerId="LiveId" clId="{58AC5F5D-53B5-448D-9FBB-E32C4A65B958}" dt="2024-06-22T19:17:42.814" v="18" actId="1076"/>
          <ac:spMkLst>
            <pc:docMk/>
            <pc:sldMk cId="3590920779" sldId="275"/>
            <ac:spMk id="11" creationId="{3DF8BF20-572A-BC24-8890-3163C47C1250}"/>
          </ac:spMkLst>
        </pc:spChg>
        <pc:grpChg chg="mod">
          <ac:chgData name="nour hmili" userId="f2a61677aedd2592" providerId="LiveId" clId="{58AC5F5D-53B5-448D-9FBB-E32C4A65B958}" dt="2024-06-22T19:18:13.522" v="19" actId="14861"/>
          <ac:grpSpMkLst>
            <pc:docMk/>
            <pc:sldMk cId="3590920779" sldId="275"/>
            <ac:grpSpMk id="5" creationId="{3877CB9F-C540-0269-0EE1-79D47A615225}"/>
          </ac:grpSpMkLst>
        </pc:grpChg>
        <pc:picChg chg="mod">
          <ac:chgData name="nour hmili" userId="f2a61677aedd2592" providerId="LiveId" clId="{58AC5F5D-53B5-448D-9FBB-E32C4A65B958}" dt="2024-06-22T19:17:18.581" v="16" actId="1076"/>
          <ac:picMkLst>
            <pc:docMk/>
            <pc:sldMk cId="3590920779" sldId="275"/>
            <ac:picMk id="9" creationId="{F1155204-6501-DD99-DBA7-033E56724A0B}"/>
          </ac:picMkLst>
        </pc:picChg>
      </pc:sldChg>
      <pc:sldChg chg="modSp mod">
        <pc:chgData name="nour hmili" userId="f2a61677aedd2592" providerId="LiveId" clId="{58AC5F5D-53B5-448D-9FBB-E32C4A65B958}" dt="2024-06-22T20:27:33.922" v="40" actId="20577"/>
        <pc:sldMkLst>
          <pc:docMk/>
          <pc:sldMk cId="3561455670" sldId="276"/>
        </pc:sldMkLst>
        <pc:spChg chg="mod">
          <ac:chgData name="nour hmili" userId="f2a61677aedd2592" providerId="LiveId" clId="{58AC5F5D-53B5-448D-9FBB-E32C4A65B958}" dt="2024-06-22T20:27:33.922" v="40" actId="20577"/>
          <ac:spMkLst>
            <pc:docMk/>
            <pc:sldMk cId="3561455670" sldId="276"/>
            <ac:spMk id="7" creationId="{3B4DAE00-75A8-BC5D-0D1E-B75098CA17A6}"/>
          </ac:spMkLst>
        </pc:spChg>
        <pc:grpChg chg="mod">
          <ac:chgData name="nour hmili" userId="f2a61677aedd2592" providerId="LiveId" clId="{58AC5F5D-53B5-448D-9FBB-E32C4A65B958}" dt="2024-06-22T19:18:33.506" v="21" actId="14861"/>
          <ac:grpSpMkLst>
            <pc:docMk/>
            <pc:sldMk cId="3561455670" sldId="276"/>
            <ac:grpSpMk id="5" creationId="{DB6C06A0-658B-6EC9-79FD-F7243901A6CA}"/>
          </ac:grpSpMkLst>
        </pc:grpChg>
      </pc:sldChg>
      <pc:sldChg chg="modSp mod">
        <pc:chgData name="nour hmili" userId="f2a61677aedd2592" providerId="LiveId" clId="{58AC5F5D-53B5-448D-9FBB-E32C4A65B958}" dt="2024-06-22T19:21:26.411" v="38" actId="14861"/>
        <pc:sldMkLst>
          <pc:docMk/>
          <pc:sldMk cId="1357042361" sldId="277"/>
        </pc:sldMkLst>
        <pc:spChg chg="mod">
          <ac:chgData name="nour hmili" userId="f2a61677aedd2592" providerId="LiveId" clId="{58AC5F5D-53B5-448D-9FBB-E32C4A65B958}" dt="2024-06-22T19:18:57.503" v="23" actId="14861"/>
          <ac:spMkLst>
            <pc:docMk/>
            <pc:sldMk cId="1357042361" sldId="277"/>
            <ac:spMk id="7" creationId="{99023092-5173-2C3B-EE3D-23CD50F13A55}"/>
          </ac:spMkLst>
        </pc:spChg>
        <pc:grpChg chg="mod">
          <ac:chgData name="nour hmili" userId="f2a61677aedd2592" providerId="LiveId" clId="{58AC5F5D-53B5-448D-9FBB-E32C4A65B958}" dt="2024-06-22T19:21:26.411" v="38" actId="14861"/>
          <ac:grpSpMkLst>
            <pc:docMk/>
            <pc:sldMk cId="1357042361" sldId="277"/>
            <ac:grpSpMk id="5" creationId="{B69B2DFE-86F1-036B-704D-358E1F7A2FAB}"/>
          </ac:grpSpMkLst>
        </pc:grpChg>
      </pc:sldChg>
      <pc:sldChg chg="modSp">
        <pc:chgData name="nour hmili" userId="f2a61677aedd2592" providerId="LiveId" clId="{58AC5F5D-53B5-448D-9FBB-E32C4A65B958}" dt="2024-06-22T19:21:02.233" v="36" actId="14861"/>
        <pc:sldMkLst>
          <pc:docMk/>
          <pc:sldMk cId="2417444884" sldId="278"/>
        </pc:sldMkLst>
        <pc:grpChg chg="mod">
          <ac:chgData name="nour hmili" userId="f2a61677aedd2592" providerId="LiveId" clId="{58AC5F5D-53B5-448D-9FBB-E32C4A65B958}" dt="2024-06-22T19:21:02.233" v="36" actId="14861"/>
          <ac:grpSpMkLst>
            <pc:docMk/>
            <pc:sldMk cId="2417444884" sldId="278"/>
            <ac:grpSpMk id="5" creationId="{1EECA39C-C104-B059-9B7E-8C671CDA3280}"/>
          </ac:grpSpMkLst>
        </pc:grpChg>
      </pc:sldChg>
      <pc:sldChg chg="addSp delSp modSp mod">
        <pc:chgData name="nour hmili" userId="f2a61677aedd2592" providerId="LiveId" clId="{58AC5F5D-53B5-448D-9FBB-E32C4A65B958}" dt="2024-06-22T19:19:55.843" v="29" actId="14861"/>
        <pc:sldMkLst>
          <pc:docMk/>
          <pc:sldMk cId="2965374519" sldId="281"/>
        </pc:sldMkLst>
        <pc:spChg chg="add del mod">
          <ac:chgData name="nour hmili" userId="f2a61677aedd2592" providerId="LiveId" clId="{58AC5F5D-53B5-448D-9FBB-E32C4A65B958}" dt="2024-06-22T16:44:36.830" v="14"/>
          <ac:spMkLst>
            <pc:docMk/>
            <pc:sldMk cId="2965374519" sldId="281"/>
            <ac:spMk id="2" creationId="{E37C680B-3B43-F2D0-4C0E-E358B0576C84}"/>
          </ac:spMkLst>
        </pc:spChg>
        <pc:spChg chg="mod">
          <ac:chgData name="nour hmili" userId="f2a61677aedd2592" providerId="LiveId" clId="{58AC5F5D-53B5-448D-9FBB-E32C4A65B958}" dt="2024-06-22T19:19:55.843" v="29" actId="14861"/>
          <ac:spMkLst>
            <pc:docMk/>
            <pc:sldMk cId="2965374519" sldId="281"/>
            <ac:spMk id="9" creationId="{01041195-1AC1-DE02-D05D-16B86B5CD9E5}"/>
          </ac:spMkLst>
        </pc:spChg>
        <pc:spChg chg="mod">
          <ac:chgData name="nour hmili" userId="f2a61677aedd2592" providerId="LiveId" clId="{58AC5F5D-53B5-448D-9FBB-E32C4A65B958}" dt="2024-06-22T16:44:12.525" v="12" actId="20577"/>
          <ac:spMkLst>
            <pc:docMk/>
            <pc:sldMk cId="2965374519" sldId="281"/>
            <ac:spMk id="10" creationId="{8015111C-BB95-B411-3517-EE20B31E47DB}"/>
          </ac:spMkLst>
        </pc:spChg>
      </pc:sldChg>
      <pc:sldChg chg="modSp">
        <pc:chgData name="nour hmili" userId="f2a61677aedd2592" providerId="LiveId" clId="{58AC5F5D-53B5-448D-9FBB-E32C4A65B958}" dt="2024-06-22T19:20:54.866" v="35" actId="14861"/>
        <pc:sldMkLst>
          <pc:docMk/>
          <pc:sldMk cId="1391796693" sldId="286"/>
        </pc:sldMkLst>
        <pc:grpChg chg="mod">
          <ac:chgData name="nour hmili" userId="f2a61677aedd2592" providerId="LiveId" clId="{58AC5F5D-53B5-448D-9FBB-E32C4A65B958}" dt="2024-06-22T19:20:54.866" v="35" actId="14861"/>
          <ac:grpSpMkLst>
            <pc:docMk/>
            <pc:sldMk cId="1391796693" sldId="286"/>
            <ac:grpSpMk id="5" creationId="{1EECA39C-C104-B059-9B7E-8C671CDA3280}"/>
          </ac:grpSpMkLst>
        </pc:grpChg>
      </pc:sldChg>
      <pc:sldChg chg="modSp">
        <pc:chgData name="nour hmili" userId="f2a61677aedd2592" providerId="LiveId" clId="{58AC5F5D-53B5-448D-9FBB-E32C4A65B958}" dt="2024-06-22T19:20:45.316" v="34" actId="14861"/>
        <pc:sldMkLst>
          <pc:docMk/>
          <pc:sldMk cId="1972376795" sldId="287"/>
        </pc:sldMkLst>
        <pc:grpChg chg="mod">
          <ac:chgData name="nour hmili" userId="f2a61677aedd2592" providerId="LiveId" clId="{58AC5F5D-53B5-448D-9FBB-E32C4A65B958}" dt="2024-06-22T19:20:45.316" v="34" actId="14861"/>
          <ac:grpSpMkLst>
            <pc:docMk/>
            <pc:sldMk cId="1972376795" sldId="287"/>
            <ac:grpSpMk id="5" creationId="{1EECA39C-C104-B059-9B7E-8C671CDA3280}"/>
          </ac:grpSpMkLst>
        </pc:grpChg>
      </pc:sldChg>
      <pc:sldChg chg="modSp">
        <pc:chgData name="nour hmili" userId="f2a61677aedd2592" providerId="LiveId" clId="{58AC5F5D-53B5-448D-9FBB-E32C4A65B958}" dt="2024-06-22T19:20:33.041" v="33" actId="14861"/>
        <pc:sldMkLst>
          <pc:docMk/>
          <pc:sldMk cId="3446025886" sldId="288"/>
        </pc:sldMkLst>
        <pc:grpChg chg="mod">
          <ac:chgData name="nour hmili" userId="f2a61677aedd2592" providerId="LiveId" clId="{58AC5F5D-53B5-448D-9FBB-E32C4A65B958}" dt="2024-06-22T19:20:33.041" v="33" actId="14861"/>
          <ac:grpSpMkLst>
            <pc:docMk/>
            <pc:sldMk cId="3446025886" sldId="288"/>
            <ac:grpSpMk id="5" creationId="{1EECA39C-C104-B059-9B7E-8C671CDA3280}"/>
          </ac:grpSpMkLst>
        </pc:grpChg>
      </pc:sldChg>
      <pc:sldChg chg="ord">
        <pc:chgData name="nour hmili" userId="f2a61677aedd2592" providerId="LiveId" clId="{58AC5F5D-53B5-448D-9FBB-E32C4A65B958}" dt="2024-06-23T07:45:01.644" v="42"/>
        <pc:sldMkLst>
          <pc:docMk/>
          <pc:sldMk cId="2728964770" sldId="289"/>
        </pc:sldMkLst>
      </pc:sldChg>
      <pc:sldChg chg="modSp">
        <pc:chgData name="nour hmili" userId="f2a61677aedd2592" providerId="LiveId" clId="{58AC5F5D-53B5-448D-9FBB-E32C4A65B958}" dt="2024-06-22T19:20:25.083" v="32" actId="14861"/>
        <pc:sldMkLst>
          <pc:docMk/>
          <pc:sldMk cId="3897736909" sldId="291"/>
        </pc:sldMkLst>
        <pc:grpChg chg="mod">
          <ac:chgData name="nour hmili" userId="f2a61677aedd2592" providerId="LiveId" clId="{58AC5F5D-53B5-448D-9FBB-E32C4A65B958}" dt="2024-06-22T19:20:25.083" v="32" actId="14861"/>
          <ac:grpSpMkLst>
            <pc:docMk/>
            <pc:sldMk cId="3897736909" sldId="291"/>
            <ac:grpSpMk id="5" creationId="{1EECA39C-C104-B059-9B7E-8C671CDA3280}"/>
          </ac:grpSpMkLst>
        </pc:grpChg>
      </pc:sldChg>
      <pc:sldChg chg="addSp delSp modSp mod modAnim">
        <pc:chgData name="nour hmili" userId="f2a61677aedd2592" providerId="LiveId" clId="{58AC5F5D-53B5-448D-9FBB-E32C4A65B958}" dt="2024-06-23T07:48:13.873" v="72"/>
        <pc:sldMkLst>
          <pc:docMk/>
          <pc:sldMk cId="1547684936" sldId="293"/>
        </pc:sldMkLst>
        <pc:spChg chg="mod">
          <ac:chgData name="nour hmili" userId="f2a61677aedd2592" providerId="LiveId" clId="{58AC5F5D-53B5-448D-9FBB-E32C4A65B958}" dt="2024-06-23T07:46:24.187" v="48" actId="1076"/>
          <ac:spMkLst>
            <pc:docMk/>
            <pc:sldMk cId="1547684936" sldId="293"/>
            <ac:spMk id="4" creationId="{7D2933B3-96E2-89BB-B0F2-480DD4484138}"/>
          </ac:spMkLst>
        </pc:spChg>
        <pc:spChg chg="add del mod">
          <ac:chgData name="nour hmili" userId="f2a61677aedd2592" providerId="LiveId" clId="{58AC5F5D-53B5-448D-9FBB-E32C4A65B958}" dt="2024-06-23T07:47:45.939" v="68"/>
          <ac:spMkLst>
            <pc:docMk/>
            <pc:sldMk cId="1547684936" sldId="293"/>
            <ac:spMk id="8" creationId="{6D4BB599-A7CE-E260-048D-9A6516D638AF}"/>
          </ac:spMkLst>
        </pc:spChg>
        <pc:spChg chg="mod">
          <ac:chgData name="nour hmili" userId="f2a61677aedd2592" providerId="LiveId" clId="{58AC5F5D-53B5-448D-9FBB-E32C4A65B958}" dt="2024-06-23T07:46:38.970" v="50" actId="1076"/>
          <ac:spMkLst>
            <pc:docMk/>
            <pc:sldMk cId="1547684936" sldId="293"/>
            <ac:spMk id="10" creationId="{BF188FEE-F564-7581-302A-753AACC8E681}"/>
          </ac:spMkLst>
        </pc:spChg>
        <pc:spChg chg="mod">
          <ac:chgData name="nour hmili" userId="f2a61677aedd2592" providerId="LiveId" clId="{58AC5F5D-53B5-448D-9FBB-E32C4A65B958}" dt="2024-06-23T07:45:32.193" v="46" actId="5793"/>
          <ac:spMkLst>
            <pc:docMk/>
            <pc:sldMk cId="1547684936" sldId="293"/>
            <ac:spMk id="19" creationId="{B609E421-B7FD-7141-14AB-154E90E99E8B}"/>
          </ac:spMkLst>
        </pc:spChg>
        <pc:grpChg chg="mod">
          <ac:chgData name="nour hmili" userId="f2a61677aedd2592" providerId="LiveId" clId="{58AC5F5D-53B5-448D-9FBB-E32C4A65B958}" dt="2024-06-23T07:46:29.809" v="49" actId="1076"/>
          <ac:grpSpMkLst>
            <pc:docMk/>
            <pc:sldMk cId="1547684936" sldId="293"/>
            <ac:grpSpMk id="5" creationId="{1EECA39C-C104-B059-9B7E-8C671CDA3280}"/>
          </ac:grpSpMkLst>
        </pc:grpChg>
        <pc:picChg chg="add mod">
          <ac:chgData name="nour hmili" userId="f2a61677aedd2592" providerId="LiveId" clId="{58AC5F5D-53B5-448D-9FBB-E32C4A65B958}" dt="2024-06-23T07:47:59.043" v="70" actId="1076"/>
          <ac:picMkLst>
            <pc:docMk/>
            <pc:sldMk cId="1547684936" sldId="293"/>
            <ac:picMk id="9" creationId="{7179CABC-27EB-1C9E-8E7A-04C91C4627B3}"/>
          </ac:picMkLst>
        </pc:picChg>
        <pc:picChg chg="mod">
          <ac:chgData name="nour hmili" userId="f2a61677aedd2592" providerId="LiveId" clId="{58AC5F5D-53B5-448D-9FBB-E32C4A65B958}" dt="2024-06-23T07:47:28.467" v="62" actId="1076"/>
          <ac:picMkLst>
            <pc:docMk/>
            <pc:sldMk cId="1547684936" sldId="293"/>
            <ac:picMk id="12" creationId="{EFA72D8D-0609-E9EA-82C6-EA80DC03C0B3}"/>
          </ac:picMkLst>
        </pc:picChg>
      </pc:sldChg>
      <pc:sldChg chg="new del">
        <pc:chgData name="nour hmili" userId="f2a61677aedd2592" providerId="LiveId" clId="{58AC5F5D-53B5-448D-9FBB-E32C4A65B958}" dt="2024-06-23T07:45:22.547" v="44" actId="680"/>
        <pc:sldMkLst>
          <pc:docMk/>
          <pc:sldMk cId="19059998" sldId="29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36023B-D9BD-4DBB-B4DB-239EF4F12CA6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>
        <dgm:presLayoutVars>
          <dgm:bulletEnabled val="1"/>
        </dgm:presLayoutVars>
      </dgm:prSet>
      <dgm:spPr/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/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/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/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136023B-D9BD-4DBB-B4DB-239EF4F12C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/>
      <dgm:t>
        <a:bodyPr/>
        <a:lstStyle/>
        <a:p>
          <a:r>
            <a:rPr lang="en-US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/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/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/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 custLinFactNeighborY="6540">
        <dgm:presLayoutVars>
          <dgm:bulletEnabled val="1"/>
        </dgm:presLayoutVars>
      </dgm:prSet>
      <dgm:spPr>
        <a:noFill/>
      </dgm:spPr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>
        <a:noFill/>
      </dgm:spPr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>
        <a:noFill/>
      </dgm:spPr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>
        <a:noFill/>
      </dgm:spPr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>
        <a:noFill/>
      </dgm:spPr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36023B-D9BD-4DBB-B4DB-239EF4F12C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/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/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/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 custLinFactNeighborY="6540">
        <dgm:presLayoutVars>
          <dgm:bulletEnabled val="1"/>
        </dgm:presLayoutVars>
      </dgm:prSet>
      <dgm:spPr>
        <a:noFill/>
      </dgm:spPr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>
        <a:noFill/>
      </dgm:spPr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>
        <a:noFill/>
      </dgm:spPr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>
        <a:noFill/>
      </dgm:spPr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>
        <a:noFill/>
      </dgm:spPr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36023B-D9BD-4DBB-B4DB-239EF4F12C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/>
      <dgm:t>
        <a:bodyPr/>
        <a:lstStyle/>
        <a:p>
          <a:r>
            <a:rPr lang="en-US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/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/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 custLinFactNeighborY="6540">
        <dgm:presLayoutVars>
          <dgm:bulletEnabled val="1"/>
        </dgm:presLayoutVars>
      </dgm:prSet>
      <dgm:spPr>
        <a:noFill/>
      </dgm:spPr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>
        <a:noFill/>
      </dgm:spPr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>
        <a:noFill/>
      </dgm:spPr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>
        <a:noFill/>
      </dgm:spPr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>
        <a:noFill/>
      </dgm:spPr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36023B-D9BD-4DBB-B4DB-239EF4F12C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/>
      <dgm:t>
        <a:bodyPr/>
        <a:lstStyle/>
        <a:p>
          <a:r>
            <a:rPr lang="en-US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/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/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 custLinFactNeighborY="6540">
        <dgm:presLayoutVars>
          <dgm:bulletEnabled val="1"/>
        </dgm:presLayoutVars>
      </dgm:prSet>
      <dgm:spPr>
        <a:noFill/>
      </dgm:spPr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>
        <a:noFill/>
      </dgm:spPr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>
        <a:noFill/>
      </dgm:spPr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>
        <a:noFill/>
      </dgm:spPr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>
        <a:noFill/>
      </dgm:spPr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EB7D62-3E3F-4747-88BF-76D0A7E3CCC3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36023B-D9BD-4DBB-B4DB-239EF4F12C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5576F00-8D74-4CC6-823A-86081B411B45}" type="parTrans" cxnId="{D0301FE9-AF5B-4BE3-AEA3-87B14B7012FC}">
      <dgm:prSet/>
      <dgm:spPr/>
      <dgm:t>
        <a:bodyPr/>
        <a:lstStyle/>
        <a:p>
          <a:endParaRPr lang="en-US"/>
        </a:p>
      </dgm:t>
    </dgm:pt>
    <dgm:pt modelId="{AB9F2AF1-371D-4EDE-9656-7358C25C9ABA}" type="sibTrans" cxnId="{D0301FE9-AF5B-4BE3-AEA3-87B14B7012FC}">
      <dgm:prSet/>
      <dgm:spPr/>
      <dgm:t>
        <a:bodyPr/>
        <a:lstStyle/>
        <a:p>
          <a:endParaRPr lang="en-US"/>
        </a:p>
      </dgm:t>
    </dgm:pt>
    <dgm:pt modelId="{0F1FB8E9-6CFD-496F-A1E1-8D68DBFBB38B}">
      <dgm:prSet/>
      <dgm:spPr/>
      <dgm:t>
        <a:bodyPr/>
        <a:lstStyle/>
        <a:p>
          <a:r>
            <a:rPr lang="en-US"/>
            <a:t>Reseau Mobile GSM</a:t>
          </a:r>
        </a:p>
      </dgm:t>
    </dgm:pt>
    <dgm:pt modelId="{9D379868-FF88-4392-B933-C664F945D8FB}" type="parTrans" cxnId="{14FF4F01-CF98-4B88-84B0-321F2DE140C3}">
      <dgm:prSet/>
      <dgm:spPr/>
      <dgm:t>
        <a:bodyPr/>
        <a:lstStyle/>
        <a:p>
          <a:endParaRPr lang="en-US"/>
        </a:p>
      </dgm:t>
    </dgm:pt>
    <dgm:pt modelId="{13D92181-43B5-48BB-AB7A-BBD4EDE906B2}" type="sibTrans" cxnId="{14FF4F01-CF98-4B88-84B0-321F2DE140C3}">
      <dgm:prSet/>
      <dgm:spPr/>
      <dgm:t>
        <a:bodyPr/>
        <a:lstStyle/>
        <a:p>
          <a:endParaRPr lang="en-US"/>
        </a:p>
      </dgm:t>
    </dgm:pt>
    <dgm:pt modelId="{F7F9E708-C2E5-4099-8E5F-7922D7F205F6}">
      <dgm:prSet/>
      <dgm:spPr/>
      <dgm:t>
        <a:bodyPr/>
        <a:lstStyle/>
        <a:p>
          <a:r>
            <a:rPr lang="en-US" dirty="0"/>
            <a:t>Gestion Des Alarmes</a:t>
          </a:r>
        </a:p>
      </dgm:t>
    </dgm:pt>
    <dgm:pt modelId="{657FCCF0-CF2C-4EFD-ACC9-5258B8D42B45}" type="parTrans" cxnId="{FBBE6EEB-E330-4F7D-8AC0-738BE119A51E}">
      <dgm:prSet/>
      <dgm:spPr/>
      <dgm:t>
        <a:bodyPr/>
        <a:lstStyle/>
        <a:p>
          <a:endParaRPr lang="en-US"/>
        </a:p>
      </dgm:t>
    </dgm:pt>
    <dgm:pt modelId="{55C9913A-55E1-4BCA-8C0D-84ED168B9BE7}" type="sibTrans" cxnId="{FBBE6EEB-E330-4F7D-8AC0-738BE119A51E}">
      <dgm:prSet/>
      <dgm:spPr/>
      <dgm:t>
        <a:bodyPr/>
        <a:lstStyle/>
        <a:p>
          <a:endParaRPr lang="en-US"/>
        </a:p>
      </dgm:t>
    </dgm:pt>
    <dgm:pt modelId="{C2AC82D8-E34D-4FE0-9736-D9E74EF6FBE9}">
      <dgm:prSet/>
      <dgm:spPr/>
      <dgm:t>
        <a:bodyPr/>
        <a:lstStyle/>
        <a:p>
          <a:r>
            <a:rPr lang="en-US"/>
            <a:t>Réalisation</a:t>
          </a:r>
        </a:p>
      </dgm:t>
    </dgm:pt>
    <dgm:pt modelId="{BA92939A-5A5D-4823-AFAB-F807BF0B78BF}" type="parTrans" cxnId="{9705C23B-A0CB-45C3-9715-CC6C5F9D6A75}">
      <dgm:prSet/>
      <dgm:spPr/>
      <dgm:t>
        <a:bodyPr/>
        <a:lstStyle/>
        <a:p>
          <a:endParaRPr lang="en-US"/>
        </a:p>
      </dgm:t>
    </dgm:pt>
    <dgm:pt modelId="{81E0493D-30A4-4609-87B4-BB9413BEDCE8}" type="sibTrans" cxnId="{9705C23B-A0CB-45C3-9715-CC6C5F9D6A75}">
      <dgm:prSet/>
      <dgm:spPr/>
      <dgm:t>
        <a:bodyPr/>
        <a:lstStyle/>
        <a:p>
          <a:endParaRPr lang="en-US"/>
        </a:p>
      </dgm:t>
    </dgm:pt>
    <dgm:pt modelId="{88346DF5-5A6A-4674-90BA-B570849CBF7E}">
      <dgm:prSet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/>
            <a:t>Conclusion</a:t>
          </a:r>
        </a:p>
      </dgm:t>
    </dgm:pt>
    <dgm:pt modelId="{48207392-E97D-4058-9E0E-8D62967408E3}" type="parTrans" cxnId="{AFE0BC15-5331-4BA7-A4C0-93B5B135C02E}">
      <dgm:prSet/>
      <dgm:spPr/>
      <dgm:t>
        <a:bodyPr/>
        <a:lstStyle/>
        <a:p>
          <a:endParaRPr lang="en-US"/>
        </a:p>
      </dgm:t>
    </dgm:pt>
    <dgm:pt modelId="{342F680E-AAD3-490E-8FA5-7C3D5B989B6A}" type="sibTrans" cxnId="{AFE0BC15-5331-4BA7-A4C0-93B5B135C02E}">
      <dgm:prSet/>
      <dgm:spPr/>
      <dgm:t>
        <a:bodyPr/>
        <a:lstStyle/>
        <a:p>
          <a:endParaRPr lang="en-US"/>
        </a:p>
      </dgm:t>
    </dgm:pt>
    <dgm:pt modelId="{FE9C432F-7DE4-4FE5-8892-236C51B57C3F}" type="pres">
      <dgm:prSet presAssocID="{9DEB7D62-3E3F-4747-88BF-76D0A7E3CCC3}" presName="linear" presStyleCnt="0">
        <dgm:presLayoutVars>
          <dgm:dir/>
          <dgm:animLvl val="lvl"/>
          <dgm:resizeHandles val="exact"/>
        </dgm:presLayoutVars>
      </dgm:prSet>
      <dgm:spPr/>
    </dgm:pt>
    <dgm:pt modelId="{814B0B47-7D47-4C16-9FC3-8B034716457C}" type="pres">
      <dgm:prSet presAssocID="{C136023B-D9BD-4DBB-B4DB-239EF4F12CA6}" presName="parentLin" presStyleCnt="0"/>
      <dgm:spPr/>
    </dgm:pt>
    <dgm:pt modelId="{8ED211DA-D043-4F19-B94A-514F5C5C9E2A}" type="pres">
      <dgm:prSet presAssocID="{C136023B-D9BD-4DBB-B4DB-239EF4F12CA6}" presName="parentLeftMargin" presStyleLbl="node1" presStyleIdx="0" presStyleCnt="5"/>
      <dgm:spPr/>
    </dgm:pt>
    <dgm:pt modelId="{1169F377-1BD5-434C-A63E-A95FB178DEDF}" type="pres">
      <dgm:prSet presAssocID="{C136023B-D9BD-4DBB-B4DB-239EF4F12C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780DF2F-8976-4840-9373-7AF62F9BAC8E}" type="pres">
      <dgm:prSet presAssocID="{C136023B-D9BD-4DBB-B4DB-239EF4F12CA6}" presName="negativeSpace" presStyleCnt="0"/>
      <dgm:spPr/>
    </dgm:pt>
    <dgm:pt modelId="{6F0281FB-EF35-489B-9655-E5218B32BB74}" type="pres">
      <dgm:prSet presAssocID="{C136023B-D9BD-4DBB-B4DB-239EF4F12CA6}" presName="childText" presStyleLbl="conFgAcc1" presStyleIdx="0" presStyleCnt="5" custLinFactNeighborY="6540">
        <dgm:presLayoutVars>
          <dgm:bulletEnabled val="1"/>
        </dgm:presLayoutVars>
      </dgm:prSet>
      <dgm:spPr>
        <a:noFill/>
      </dgm:spPr>
    </dgm:pt>
    <dgm:pt modelId="{953F3E79-7287-4DF3-88D4-E4096C0E8D3A}" type="pres">
      <dgm:prSet presAssocID="{AB9F2AF1-371D-4EDE-9656-7358C25C9ABA}" presName="spaceBetweenRectangles" presStyleCnt="0"/>
      <dgm:spPr/>
    </dgm:pt>
    <dgm:pt modelId="{CDF05FF9-1A98-4F7D-B933-5EF47A0CC3AF}" type="pres">
      <dgm:prSet presAssocID="{0F1FB8E9-6CFD-496F-A1E1-8D68DBFBB38B}" presName="parentLin" presStyleCnt="0"/>
      <dgm:spPr/>
    </dgm:pt>
    <dgm:pt modelId="{3B09455F-2181-45A4-B0F6-D558BE7FBF55}" type="pres">
      <dgm:prSet presAssocID="{0F1FB8E9-6CFD-496F-A1E1-8D68DBFBB38B}" presName="parentLeftMargin" presStyleLbl="node1" presStyleIdx="0" presStyleCnt="5"/>
      <dgm:spPr/>
    </dgm:pt>
    <dgm:pt modelId="{922334F9-5171-43CC-A34A-5208437507EE}" type="pres">
      <dgm:prSet presAssocID="{0F1FB8E9-6CFD-496F-A1E1-8D68DBFBB3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3DACC57-CADA-4D61-9ECD-A80967DA249B}" type="pres">
      <dgm:prSet presAssocID="{0F1FB8E9-6CFD-496F-A1E1-8D68DBFBB38B}" presName="negativeSpace" presStyleCnt="0"/>
      <dgm:spPr/>
    </dgm:pt>
    <dgm:pt modelId="{0D90D13C-59CC-428A-A0AB-CDA16591B48E}" type="pres">
      <dgm:prSet presAssocID="{0F1FB8E9-6CFD-496F-A1E1-8D68DBFBB38B}" presName="childText" presStyleLbl="conFgAcc1" presStyleIdx="1" presStyleCnt="5">
        <dgm:presLayoutVars>
          <dgm:bulletEnabled val="1"/>
        </dgm:presLayoutVars>
      </dgm:prSet>
      <dgm:spPr>
        <a:noFill/>
      </dgm:spPr>
    </dgm:pt>
    <dgm:pt modelId="{B90F6AEF-8CD8-4108-B3DB-5CD664376251}" type="pres">
      <dgm:prSet presAssocID="{13D92181-43B5-48BB-AB7A-BBD4EDE906B2}" presName="spaceBetweenRectangles" presStyleCnt="0"/>
      <dgm:spPr/>
    </dgm:pt>
    <dgm:pt modelId="{09BDEE83-D432-4DF2-B76C-B059DD136633}" type="pres">
      <dgm:prSet presAssocID="{F7F9E708-C2E5-4099-8E5F-7922D7F205F6}" presName="parentLin" presStyleCnt="0"/>
      <dgm:spPr/>
    </dgm:pt>
    <dgm:pt modelId="{DA7757E7-DDB1-48D3-9A3D-6FD411D6BF98}" type="pres">
      <dgm:prSet presAssocID="{F7F9E708-C2E5-4099-8E5F-7922D7F205F6}" presName="parentLeftMargin" presStyleLbl="node1" presStyleIdx="1" presStyleCnt="5"/>
      <dgm:spPr/>
    </dgm:pt>
    <dgm:pt modelId="{C11C663D-455A-4D9D-BA08-EEFCFAC082C3}" type="pres">
      <dgm:prSet presAssocID="{F7F9E708-C2E5-4099-8E5F-7922D7F205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8BC9EE9-E144-4EF7-AF7D-F517FB9085BA}" type="pres">
      <dgm:prSet presAssocID="{F7F9E708-C2E5-4099-8E5F-7922D7F205F6}" presName="negativeSpace" presStyleCnt="0"/>
      <dgm:spPr/>
    </dgm:pt>
    <dgm:pt modelId="{4C3AF7B3-29BF-4253-A80C-4EE85FEA08E5}" type="pres">
      <dgm:prSet presAssocID="{F7F9E708-C2E5-4099-8E5F-7922D7F205F6}" presName="childText" presStyleLbl="conFgAcc1" presStyleIdx="2" presStyleCnt="5">
        <dgm:presLayoutVars>
          <dgm:bulletEnabled val="1"/>
        </dgm:presLayoutVars>
      </dgm:prSet>
      <dgm:spPr>
        <a:noFill/>
      </dgm:spPr>
    </dgm:pt>
    <dgm:pt modelId="{EACE7DA2-1A3F-4F50-B616-370B9CCB45F4}" type="pres">
      <dgm:prSet presAssocID="{55C9913A-55E1-4BCA-8C0D-84ED168B9BE7}" presName="spaceBetweenRectangles" presStyleCnt="0"/>
      <dgm:spPr/>
    </dgm:pt>
    <dgm:pt modelId="{9B85D341-E2E4-4236-B993-6050F00BB760}" type="pres">
      <dgm:prSet presAssocID="{C2AC82D8-E34D-4FE0-9736-D9E74EF6FBE9}" presName="parentLin" presStyleCnt="0"/>
      <dgm:spPr/>
    </dgm:pt>
    <dgm:pt modelId="{D5C55DF4-C27F-48A2-877C-D90875F24CEC}" type="pres">
      <dgm:prSet presAssocID="{C2AC82D8-E34D-4FE0-9736-D9E74EF6FBE9}" presName="parentLeftMargin" presStyleLbl="node1" presStyleIdx="2" presStyleCnt="5"/>
      <dgm:spPr/>
    </dgm:pt>
    <dgm:pt modelId="{E5EBABA9-E265-43B2-A0EF-DB89A29E50DE}" type="pres">
      <dgm:prSet presAssocID="{C2AC82D8-E34D-4FE0-9736-D9E74EF6FB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FF3101D-B0B9-481A-AB0A-8AE9B860D3B4}" type="pres">
      <dgm:prSet presAssocID="{C2AC82D8-E34D-4FE0-9736-D9E74EF6FBE9}" presName="negativeSpace" presStyleCnt="0"/>
      <dgm:spPr/>
    </dgm:pt>
    <dgm:pt modelId="{6C2C23D2-DACA-49E4-A560-AB801BF3C7F0}" type="pres">
      <dgm:prSet presAssocID="{C2AC82D8-E34D-4FE0-9736-D9E74EF6FBE9}" presName="childText" presStyleLbl="conFgAcc1" presStyleIdx="3" presStyleCnt="5">
        <dgm:presLayoutVars>
          <dgm:bulletEnabled val="1"/>
        </dgm:presLayoutVars>
      </dgm:prSet>
      <dgm:spPr>
        <a:noFill/>
      </dgm:spPr>
    </dgm:pt>
    <dgm:pt modelId="{DD768195-3F16-4479-B96F-7B3F0E34C3A0}" type="pres">
      <dgm:prSet presAssocID="{81E0493D-30A4-4609-87B4-BB9413BEDCE8}" presName="spaceBetweenRectangles" presStyleCnt="0"/>
      <dgm:spPr/>
    </dgm:pt>
    <dgm:pt modelId="{1727B934-5438-455A-AB6B-E77259B3BBAC}" type="pres">
      <dgm:prSet presAssocID="{88346DF5-5A6A-4674-90BA-B570849CBF7E}" presName="parentLin" presStyleCnt="0"/>
      <dgm:spPr/>
    </dgm:pt>
    <dgm:pt modelId="{035093ED-47B2-4A19-AA22-50F68E83B32D}" type="pres">
      <dgm:prSet presAssocID="{88346DF5-5A6A-4674-90BA-B570849CBF7E}" presName="parentLeftMargin" presStyleLbl="node1" presStyleIdx="3" presStyleCnt="5"/>
      <dgm:spPr/>
    </dgm:pt>
    <dgm:pt modelId="{0CD41BB3-C595-4C18-B37C-BB8B8C7D2A65}" type="pres">
      <dgm:prSet presAssocID="{88346DF5-5A6A-4674-90BA-B570849CBF7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A645D42-AB6C-4058-9DA5-08872EB6DD0D}" type="pres">
      <dgm:prSet presAssocID="{88346DF5-5A6A-4674-90BA-B570849CBF7E}" presName="negativeSpace" presStyleCnt="0"/>
      <dgm:spPr/>
    </dgm:pt>
    <dgm:pt modelId="{CBA82902-9172-4949-ADB8-F893833C0FDD}" type="pres">
      <dgm:prSet presAssocID="{88346DF5-5A6A-4674-90BA-B570849CBF7E}" presName="childText" presStyleLbl="conFgAcc1" presStyleIdx="4" presStyleCnt="5">
        <dgm:presLayoutVars>
          <dgm:bulletEnabled val="1"/>
        </dgm:presLayoutVars>
      </dgm:prSet>
      <dgm:spPr>
        <a:noFill/>
      </dgm:spPr>
    </dgm:pt>
  </dgm:ptLst>
  <dgm:cxnLst>
    <dgm:cxn modelId="{14FF4F01-CF98-4B88-84B0-321F2DE140C3}" srcId="{9DEB7D62-3E3F-4747-88BF-76D0A7E3CCC3}" destId="{0F1FB8E9-6CFD-496F-A1E1-8D68DBFBB38B}" srcOrd="1" destOrd="0" parTransId="{9D379868-FF88-4392-B933-C664F945D8FB}" sibTransId="{13D92181-43B5-48BB-AB7A-BBD4EDE906B2}"/>
    <dgm:cxn modelId="{3A2DE907-FF94-44BD-B9C4-058477B2A02A}" type="presOf" srcId="{C136023B-D9BD-4DBB-B4DB-239EF4F12CA6}" destId="{8ED211DA-D043-4F19-B94A-514F5C5C9E2A}" srcOrd="0" destOrd="0" presId="urn:microsoft.com/office/officeart/2005/8/layout/list1"/>
    <dgm:cxn modelId="{AFE0BC15-5331-4BA7-A4C0-93B5B135C02E}" srcId="{9DEB7D62-3E3F-4747-88BF-76D0A7E3CCC3}" destId="{88346DF5-5A6A-4674-90BA-B570849CBF7E}" srcOrd="4" destOrd="0" parTransId="{48207392-E97D-4058-9E0E-8D62967408E3}" sibTransId="{342F680E-AAD3-490E-8FA5-7C3D5B989B6A}"/>
    <dgm:cxn modelId="{FCEABA1C-3714-4B1C-A2A9-76AA50E5182A}" type="presOf" srcId="{0F1FB8E9-6CFD-496F-A1E1-8D68DBFBB38B}" destId="{3B09455F-2181-45A4-B0F6-D558BE7FBF55}" srcOrd="0" destOrd="0" presId="urn:microsoft.com/office/officeart/2005/8/layout/list1"/>
    <dgm:cxn modelId="{9705C23B-A0CB-45C3-9715-CC6C5F9D6A75}" srcId="{9DEB7D62-3E3F-4747-88BF-76D0A7E3CCC3}" destId="{C2AC82D8-E34D-4FE0-9736-D9E74EF6FBE9}" srcOrd="3" destOrd="0" parTransId="{BA92939A-5A5D-4823-AFAB-F807BF0B78BF}" sibTransId="{81E0493D-30A4-4609-87B4-BB9413BEDCE8}"/>
    <dgm:cxn modelId="{E8684E5C-44CA-4CA3-ABDD-6DF988E5921D}" type="presOf" srcId="{88346DF5-5A6A-4674-90BA-B570849CBF7E}" destId="{035093ED-47B2-4A19-AA22-50F68E83B32D}" srcOrd="0" destOrd="0" presId="urn:microsoft.com/office/officeart/2005/8/layout/list1"/>
    <dgm:cxn modelId="{55B6F663-D6FD-4A64-92C7-1187DEDC91AC}" type="presOf" srcId="{C2AC82D8-E34D-4FE0-9736-D9E74EF6FBE9}" destId="{D5C55DF4-C27F-48A2-877C-D90875F24CEC}" srcOrd="0" destOrd="0" presId="urn:microsoft.com/office/officeart/2005/8/layout/list1"/>
    <dgm:cxn modelId="{509EC664-C0A9-46AD-8C1C-C990F94EEE8B}" type="presOf" srcId="{F7F9E708-C2E5-4099-8E5F-7922D7F205F6}" destId="{DA7757E7-DDB1-48D3-9A3D-6FD411D6BF98}" srcOrd="0" destOrd="0" presId="urn:microsoft.com/office/officeart/2005/8/layout/list1"/>
    <dgm:cxn modelId="{418D1266-A899-449F-A862-DEEB37D71646}" type="presOf" srcId="{88346DF5-5A6A-4674-90BA-B570849CBF7E}" destId="{0CD41BB3-C595-4C18-B37C-BB8B8C7D2A65}" srcOrd="1" destOrd="0" presId="urn:microsoft.com/office/officeart/2005/8/layout/list1"/>
    <dgm:cxn modelId="{A4CA1E7A-5705-4F82-A211-23301A9227A4}" type="presOf" srcId="{F7F9E708-C2E5-4099-8E5F-7922D7F205F6}" destId="{C11C663D-455A-4D9D-BA08-EEFCFAC082C3}" srcOrd="1" destOrd="0" presId="urn:microsoft.com/office/officeart/2005/8/layout/list1"/>
    <dgm:cxn modelId="{08EC2A83-B807-4D05-92C3-28A749B2171F}" type="presOf" srcId="{C2AC82D8-E34D-4FE0-9736-D9E74EF6FBE9}" destId="{E5EBABA9-E265-43B2-A0EF-DB89A29E50DE}" srcOrd="1" destOrd="0" presId="urn:microsoft.com/office/officeart/2005/8/layout/list1"/>
    <dgm:cxn modelId="{F84812CF-66BD-4C8C-B961-954A0FEFAF49}" type="presOf" srcId="{0F1FB8E9-6CFD-496F-A1E1-8D68DBFBB38B}" destId="{922334F9-5171-43CC-A34A-5208437507EE}" srcOrd="1" destOrd="0" presId="urn:microsoft.com/office/officeart/2005/8/layout/list1"/>
    <dgm:cxn modelId="{D0301FE9-AF5B-4BE3-AEA3-87B14B7012FC}" srcId="{9DEB7D62-3E3F-4747-88BF-76D0A7E3CCC3}" destId="{C136023B-D9BD-4DBB-B4DB-239EF4F12CA6}" srcOrd="0" destOrd="0" parTransId="{75576F00-8D74-4CC6-823A-86081B411B45}" sibTransId="{AB9F2AF1-371D-4EDE-9656-7358C25C9ABA}"/>
    <dgm:cxn modelId="{FBBE6EEB-E330-4F7D-8AC0-738BE119A51E}" srcId="{9DEB7D62-3E3F-4747-88BF-76D0A7E3CCC3}" destId="{F7F9E708-C2E5-4099-8E5F-7922D7F205F6}" srcOrd="2" destOrd="0" parTransId="{657FCCF0-CF2C-4EFD-ACC9-5258B8D42B45}" sibTransId="{55C9913A-55E1-4BCA-8C0D-84ED168B9BE7}"/>
    <dgm:cxn modelId="{510B79F3-7554-46C3-98CD-071523CB5C25}" type="presOf" srcId="{C136023B-D9BD-4DBB-B4DB-239EF4F12CA6}" destId="{1169F377-1BD5-434C-A63E-A95FB178DEDF}" srcOrd="1" destOrd="0" presId="urn:microsoft.com/office/officeart/2005/8/layout/list1"/>
    <dgm:cxn modelId="{9A323DFE-FA59-49B8-B49B-EAFA86D9123C}" type="presOf" srcId="{9DEB7D62-3E3F-4747-88BF-76D0A7E3CCC3}" destId="{FE9C432F-7DE4-4FE5-8892-236C51B57C3F}" srcOrd="0" destOrd="0" presId="urn:microsoft.com/office/officeart/2005/8/layout/list1"/>
    <dgm:cxn modelId="{77707E90-CA91-40F7-B5BF-43835F8EB4AC}" type="presParOf" srcId="{FE9C432F-7DE4-4FE5-8892-236C51B57C3F}" destId="{814B0B47-7D47-4C16-9FC3-8B034716457C}" srcOrd="0" destOrd="0" presId="urn:microsoft.com/office/officeart/2005/8/layout/list1"/>
    <dgm:cxn modelId="{E1670C5D-96DF-4D4B-A77D-E8439FC02AFE}" type="presParOf" srcId="{814B0B47-7D47-4C16-9FC3-8B034716457C}" destId="{8ED211DA-D043-4F19-B94A-514F5C5C9E2A}" srcOrd="0" destOrd="0" presId="urn:microsoft.com/office/officeart/2005/8/layout/list1"/>
    <dgm:cxn modelId="{07EC1394-4D88-43C4-A60A-E6FDDF60E41C}" type="presParOf" srcId="{814B0B47-7D47-4C16-9FC3-8B034716457C}" destId="{1169F377-1BD5-434C-A63E-A95FB178DEDF}" srcOrd="1" destOrd="0" presId="urn:microsoft.com/office/officeart/2005/8/layout/list1"/>
    <dgm:cxn modelId="{923ADB23-253B-4997-95BF-5AC5E3CAD5D1}" type="presParOf" srcId="{FE9C432F-7DE4-4FE5-8892-236C51B57C3F}" destId="{3780DF2F-8976-4840-9373-7AF62F9BAC8E}" srcOrd="1" destOrd="0" presId="urn:microsoft.com/office/officeart/2005/8/layout/list1"/>
    <dgm:cxn modelId="{CA1717C7-4E1B-4250-8BC4-388C72AEC8E0}" type="presParOf" srcId="{FE9C432F-7DE4-4FE5-8892-236C51B57C3F}" destId="{6F0281FB-EF35-489B-9655-E5218B32BB74}" srcOrd="2" destOrd="0" presId="urn:microsoft.com/office/officeart/2005/8/layout/list1"/>
    <dgm:cxn modelId="{638DD12A-EC62-4F2E-99A3-0BBABAADE251}" type="presParOf" srcId="{FE9C432F-7DE4-4FE5-8892-236C51B57C3F}" destId="{953F3E79-7287-4DF3-88D4-E4096C0E8D3A}" srcOrd="3" destOrd="0" presId="urn:microsoft.com/office/officeart/2005/8/layout/list1"/>
    <dgm:cxn modelId="{CF2449E0-3AE2-458A-9F5C-E1984D6A919E}" type="presParOf" srcId="{FE9C432F-7DE4-4FE5-8892-236C51B57C3F}" destId="{CDF05FF9-1A98-4F7D-B933-5EF47A0CC3AF}" srcOrd="4" destOrd="0" presId="urn:microsoft.com/office/officeart/2005/8/layout/list1"/>
    <dgm:cxn modelId="{73578694-ABFD-4083-B198-76CDC3C1FE1C}" type="presParOf" srcId="{CDF05FF9-1A98-4F7D-B933-5EF47A0CC3AF}" destId="{3B09455F-2181-45A4-B0F6-D558BE7FBF55}" srcOrd="0" destOrd="0" presId="urn:microsoft.com/office/officeart/2005/8/layout/list1"/>
    <dgm:cxn modelId="{ACA287CF-A4C2-465A-B0F1-083F49E8E64A}" type="presParOf" srcId="{CDF05FF9-1A98-4F7D-B933-5EF47A0CC3AF}" destId="{922334F9-5171-43CC-A34A-5208437507EE}" srcOrd="1" destOrd="0" presId="urn:microsoft.com/office/officeart/2005/8/layout/list1"/>
    <dgm:cxn modelId="{151E1292-9E85-4DA6-B68A-EC9565E061A5}" type="presParOf" srcId="{FE9C432F-7DE4-4FE5-8892-236C51B57C3F}" destId="{D3DACC57-CADA-4D61-9ECD-A80967DA249B}" srcOrd="5" destOrd="0" presId="urn:microsoft.com/office/officeart/2005/8/layout/list1"/>
    <dgm:cxn modelId="{1D0110FB-894E-41DF-806F-021700338074}" type="presParOf" srcId="{FE9C432F-7DE4-4FE5-8892-236C51B57C3F}" destId="{0D90D13C-59CC-428A-A0AB-CDA16591B48E}" srcOrd="6" destOrd="0" presId="urn:microsoft.com/office/officeart/2005/8/layout/list1"/>
    <dgm:cxn modelId="{7F21E2F8-73FC-46D8-B9E2-C1C08D698622}" type="presParOf" srcId="{FE9C432F-7DE4-4FE5-8892-236C51B57C3F}" destId="{B90F6AEF-8CD8-4108-B3DB-5CD664376251}" srcOrd="7" destOrd="0" presId="urn:microsoft.com/office/officeart/2005/8/layout/list1"/>
    <dgm:cxn modelId="{A30BC77C-E04C-424B-A1A9-FD1D83B09A76}" type="presParOf" srcId="{FE9C432F-7DE4-4FE5-8892-236C51B57C3F}" destId="{09BDEE83-D432-4DF2-B76C-B059DD136633}" srcOrd="8" destOrd="0" presId="urn:microsoft.com/office/officeart/2005/8/layout/list1"/>
    <dgm:cxn modelId="{A035D5EB-6EC7-40EE-8DC4-4D316C505464}" type="presParOf" srcId="{09BDEE83-D432-4DF2-B76C-B059DD136633}" destId="{DA7757E7-DDB1-48D3-9A3D-6FD411D6BF98}" srcOrd="0" destOrd="0" presId="urn:microsoft.com/office/officeart/2005/8/layout/list1"/>
    <dgm:cxn modelId="{82587DF8-F9AF-4C8E-AD0F-F726C47161EA}" type="presParOf" srcId="{09BDEE83-D432-4DF2-B76C-B059DD136633}" destId="{C11C663D-455A-4D9D-BA08-EEFCFAC082C3}" srcOrd="1" destOrd="0" presId="urn:microsoft.com/office/officeart/2005/8/layout/list1"/>
    <dgm:cxn modelId="{7E8EECE8-CA05-41EF-9324-4B474F760E33}" type="presParOf" srcId="{FE9C432F-7DE4-4FE5-8892-236C51B57C3F}" destId="{98BC9EE9-E144-4EF7-AF7D-F517FB9085BA}" srcOrd="9" destOrd="0" presId="urn:microsoft.com/office/officeart/2005/8/layout/list1"/>
    <dgm:cxn modelId="{40D851CC-C7B6-4E16-B567-7383BDB8B1F5}" type="presParOf" srcId="{FE9C432F-7DE4-4FE5-8892-236C51B57C3F}" destId="{4C3AF7B3-29BF-4253-A80C-4EE85FEA08E5}" srcOrd="10" destOrd="0" presId="urn:microsoft.com/office/officeart/2005/8/layout/list1"/>
    <dgm:cxn modelId="{9E838B4D-8BBA-48DE-923B-E25F288CA2B8}" type="presParOf" srcId="{FE9C432F-7DE4-4FE5-8892-236C51B57C3F}" destId="{EACE7DA2-1A3F-4F50-B616-370B9CCB45F4}" srcOrd="11" destOrd="0" presId="urn:microsoft.com/office/officeart/2005/8/layout/list1"/>
    <dgm:cxn modelId="{1F0322AA-88BA-40CD-94AD-BB6679454B07}" type="presParOf" srcId="{FE9C432F-7DE4-4FE5-8892-236C51B57C3F}" destId="{9B85D341-E2E4-4236-B993-6050F00BB760}" srcOrd="12" destOrd="0" presId="urn:microsoft.com/office/officeart/2005/8/layout/list1"/>
    <dgm:cxn modelId="{1A99E019-2A0A-4BC3-9E6B-A9BA76B1702D}" type="presParOf" srcId="{9B85D341-E2E4-4236-B993-6050F00BB760}" destId="{D5C55DF4-C27F-48A2-877C-D90875F24CEC}" srcOrd="0" destOrd="0" presId="urn:microsoft.com/office/officeart/2005/8/layout/list1"/>
    <dgm:cxn modelId="{007C4D50-6485-446C-91A1-A88C853336EA}" type="presParOf" srcId="{9B85D341-E2E4-4236-B993-6050F00BB760}" destId="{E5EBABA9-E265-43B2-A0EF-DB89A29E50DE}" srcOrd="1" destOrd="0" presId="urn:microsoft.com/office/officeart/2005/8/layout/list1"/>
    <dgm:cxn modelId="{6B515687-5A36-4F2E-944C-D0D8B1B713BB}" type="presParOf" srcId="{FE9C432F-7DE4-4FE5-8892-236C51B57C3F}" destId="{8FF3101D-B0B9-481A-AB0A-8AE9B860D3B4}" srcOrd="13" destOrd="0" presId="urn:microsoft.com/office/officeart/2005/8/layout/list1"/>
    <dgm:cxn modelId="{F0208C4A-8F5A-4D5D-AB65-77A0D5F642D2}" type="presParOf" srcId="{FE9C432F-7DE4-4FE5-8892-236C51B57C3F}" destId="{6C2C23D2-DACA-49E4-A560-AB801BF3C7F0}" srcOrd="14" destOrd="0" presId="urn:microsoft.com/office/officeart/2005/8/layout/list1"/>
    <dgm:cxn modelId="{2395BB55-C460-4830-A7D7-78C6D78E8ABD}" type="presParOf" srcId="{FE9C432F-7DE4-4FE5-8892-236C51B57C3F}" destId="{DD768195-3F16-4479-B96F-7B3F0E34C3A0}" srcOrd="15" destOrd="0" presId="urn:microsoft.com/office/officeart/2005/8/layout/list1"/>
    <dgm:cxn modelId="{1A53AFE7-B362-41F5-854C-5860C842EA8B}" type="presParOf" srcId="{FE9C432F-7DE4-4FE5-8892-236C51B57C3F}" destId="{1727B934-5438-455A-AB6B-E77259B3BBAC}" srcOrd="16" destOrd="0" presId="urn:microsoft.com/office/officeart/2005/8/layout/list1"/>
    <dgm:cxn modelId="{D4FE6BBC-8C1E-4EE1-A50E-FED5ED2E3C04}" type="presParOf" srcId="{1727B934-5438-455A-AB6B-E77259B3BBAC}" destId="{035093ED-47B2-4A19-AA22-50F68E83B32D}" srcOrd="0" destOrd="0" presId="urn:microsoft.com/office/officeart/2005/8/layout/list1"/>
    <dgm:cxn modelId="{4D576C2A-E957-44F9-9467-1CE7E7366367}" type="presParOf" srcId="{1727B934-5438-455A-AB6B-E77259B3BBAC}" destId="{0CD41BB3-C595-4C18-B37C-BB8B8C7D2A65}" srcOrd="1" destOrd="0" presId="urn:microsoft.com/office/officeart/2005/8/layout/list1"/>
    <dgm:cxn modelId="{C37A1A21-366E-40E7-A870-222D9C27BD2A}" type="presParOf" srcId="{FE9C432F-7DE4-4FE5-8892-236C51B57C3F}" destId="{9A645D42-AB6C-4058-9DA5-08872EB6DD0D}" srcOrd="17" destOrd="0" presId="urn:microsoft.com/office/officeart/2005/8/layout/list1"/>
    <dgm:cxn modelId="{9F485873-35E7-4EE1-B164-2328EF8F2A6D}" type="presParOf" srcId="{FE9C432F-7DE4-4FE5-8892-236C51B57C3F}" destId="{CBA82902-9172-4949-ADB8-F893833C0FD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2809"/>
          <a:ext cx="53875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951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951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951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951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281FB-EF35-489B-9655-E5218B32BB74}">
      <dsp:nvSpPr>
        <dsp:cNvPr id="0" name=""/>
        <dsp:cNvSpPr/>
      </dsp:nvSpPr>
      <dsp:spPr>
        <a:xfrm>
          <a:off x="0" y="35951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69F377-1BD5-434C-A63E-A95FB178DEDF}">
      <dsp:nvSpPr>
        <dsp:cNvPr id="0" name=""/>
        <dsp:cNvSpPr/>
      </dsp:nvSpPr>
      <dsp:spPr>
        <a:xfrm>
          <a:off x="269375" y="72369"/>
          <a:ext cx="3771251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6755" y="99749"/>
        <a:ext cx="3716491" cy="506120"/>
      </dsp:txXfrm>
    </dsp:sp>
    <dsp:sp modelId="{0D90D13C-59CC-428A-A0AB-CDA16591B48E}">
      <dsp:nvSpPr>
        <dsp:cNvPr id="0" name=""/>
        <dsp:cNvSpPr/>
      </dsp:nvSpPr>
      <dsp:spPr>
        <a:xfrm>
          <a:off x="0" y="121464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334F9-5171-43CC-A34A-5208437507EE}">
      <dsp:nvSpPr>
        <dsp:cNvPr id="0" name=""/>
        <dsp:cNvSpPr/>
      </dsp:nvSpPr>
      <dsp:spPr>
        <a:xfrm>
          <a:off x="269375" y="934209"/>
          <a:ext cx="3771251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Reseau Mobile GSM</a:t>
          </a:r>
        </a:p>
      </dsp:txBody>
      <dsp:txXfrm>
        <a:off x="296755" y="961589"/>
        <a:ext cx="3716491" cy="506120"/>
      </dsp:txXfrm>
    </dsp:sp>
    <dsp:sp modelId="{4C3AF7B3-29BF-4253-A80C-4EE85FEA08E5}">
      <dsp:nvSpPr>
        <dsp:cNvPr id="0" name=""/>
        <dsp:cNvSpPr/>
      </dsp:nvSpPr>
      <dsp:spPr>
        <a:xfrm>
          <a:off x="0" y="207648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1C663D-455A-4D9D-BA08-EEFCFAC082C3}">
      <dsp:nvSpPr>
        <dsp:cNvPr id="0" name=""/>
        <dsp:cNvSpPr/>
      </dsp:nvSpPr>
      <dsp:spPr>
        <a:xfrm>
          <a:off x="269375" y="1796049"/>
          <a:ext cx="3771251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Gestion Des Alarmes</a:t>
          </a:r>
        </a:p>
      </dsp:txBody>
      <dsp:txXfrm>
        <a:off x="296755" y="1823429"/>
        <a:ext cx="3716491" cy="506120"/>
      </dsp:txXfrm>
    </dsp:sp>
    <dsp:sp modelId="{6C2C23D2-DACA-49E4-A560-AB801BF3C7F0}">
      <dsp:nvSpPr>
        <dsp:cNvPr id="0" name=""/>
        <dsp:cNvSpPr/>
      </dsp:nvSpPr>
      <dsp:spPr>
        <a:xfrm>
          <a:off x="0" y="293832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EBABA9-E265-43B2-A0EF-DB89A29E50DE}">
      <dsp:nvSpPr>
        <dsp:cNvPr id="0" name=""/>
        <dsp:cNvSpPr/>
      </dsp:nvSpPr>
      <dsp:spPr>
        <a:xfrm>
          <a:off x="269375" y="2657889"/>
          <a:ext cx="3771251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Réalisation</a:t>
          </a:r>
        </a:p>
      </dsp:txBody>
      <dsp:txXfrm>
        <a:off x="296755" y="2685269"/>
        <a:ext cx="3716491" cy="506120"/>
      </dsp:txXfrm>
    </dsp:sp>
    <dsp:sp modelId="{CBA82902-9172-4949-ADB8-F893833C0FDD}">
      <dsp:nvSpPr>
        <dsp:cNvPr id="0" name=""/>
        <dsp:cNvSpPr/>
      </dsp:nvSpPr>
      <dsp:spPr>
        <a:xfrm>
          <a:off x="0" y="3800169"/>
          <a:ext cx="5387501" cy="478800"/>
        </a:xfrm>
        <a:prstGeom prst="rect">
          <a:avLst/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D41BB3-C595-4C18-B37C-BB8B8C7D2A65}">
      <dsp:nvSpPr>
        <dsp:cNvPr id="0" name=""/>
        <dsp:cNvSpPr/>
      </dsp:nvSpPr>
      <dsp:spPr>
        <a:xfrm>
          <a:off x="269375" y="3519729"/>
          <a:ext cx="3771251" cy="5608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544" tIns="0" rIns="14254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296755" y="3547109"/>
        <a:ext cx="3716491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C55C-C58A-6E0B-C7FB-B2DB40BD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80220-AE97-A522-2AC5-AFCC74077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D632-F020-CE7A-E71B-2CDF2F5C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1C830-F039-528B-4DF2-E51B5E87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843-C043-E2A5-B84C-07743AA7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2B25-A557-26C1-6F4E-A41B5878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0CFFE-FB30-3DE7-ED37-6BD3FF7B2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F1C40-FA42-C0C7-6A6B-07D94C09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E1922-870D-A3AD-AAA9-D79F9A49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F5E2D-8B99-99C5-7103-201A6380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606A5-7124-B313-B6BB-A9706CF76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BB8B3-A7DE-555E-42EF-C89AC7E4F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6601-A599-2ECC-171F-FFEEAA77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6FC9-A88C-BCBE-3372-2C01ECCA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C6403-60CB-0C3E-BB94-4E40F57D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4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D02E-AB0E-1F9E-9A60-42C9AC5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287DF-5E7D-9C17-C613-2BED96C5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E4D30-7FD5-8A7F-63D5-B61DD58A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9D29-B4D8-6810-73D1-6D81242B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D0428-6B53-1120-ECF9-6110D49C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7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A08D-9154-0BA7-7323-5118ED7F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054E8-12AB-41A7-BD91-69C8A5D9B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A99DE-B259-487C-2E6E-16892398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76F9A-9B82-CBE1-CBC9-E0665219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E5C87-7555-E752-CBD3-DA7C9C23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A5D6-AEFC-2C02-622C-B871D99A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28D1-9F00-BFDB-D0B4-3CDDC7AB3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E101F-5C45-00E6-D0B3-79AE0FE83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75BE-BCA6-1981-CFFA-8C7C47C6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71697-1A6C-5150-6872-94FC27C5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D1C5E-02E3-6A3B-D84D-1202B1F9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5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5D54-125A-7C98-7097-E3E61B16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53B4F-E1FA-FF7C-62D6-7744AB0F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3E09-56E7-F8D7-4B59-FF594EC0F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4FFCF-789D-0786-FF6E-7001A2D67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7AB9-3084-E7F8-0383-41BB6DF2E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C68E8-C21C-9F08-9372-61E06F6A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90813-F77A-2920-A9A7-E216069F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331DB-2269-2456-84E4-408566B1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B5BB-65CD-9843-8448-76009564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EF999-41F3-1621-34CE-A43C66DD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13981-71C8-5752-4398-B5253DB7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807F2-9672-FAB9-A870-04F36394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D9960-3F83-5AD9-447B-8E360407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8F777-5068-C79E-1AE8-C7BA11E4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DC6B5-BD09-706E-F33F-61E4B16D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CEB8-0043-E164-5D4F-41C6FDCC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9FA05-365C-E153-0684-7635E0A38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ECD9F-0B20-D635-B2B8-DE2D8E7BE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15CAD-6567-D3E3-6E69-223D38CD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49142-E0A6-DF21-72AC-8DBC29C4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206AD-9116-E3F2-4EF1-276D569D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7F3D-9FC6-68F8-6BDA-20026B9D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93A0-B4BF-FB3D-F8D2-7B60E15BA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39E2E-4319-E145-9434-F9DCA4E16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2D012-0058-2A00-5151-E5D1A7E3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7C9C6-5E11-BE8C-775F-F7847E34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B04FA-6C23-FECB-49C7-A03AA394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7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45BF0-6FA6-76B9-47F2-E6CBCC1C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CBCF8-E9BF-75E3-C593-2738ECDD6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68D1E-4F6C-9A1B-E2B6-EEBE6D691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E668-80F9-488B-819F-8F518AABBB83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2E9E1-1446-C674-C2C8-FE6B0F1C9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FC026-1B5D-196D-23AA-67F9679E5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A9621-0288-4BA7-A7F8-9BD451E86C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6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3" Type="http://schemas.openxmlformats.org/officeDocument/2006/relationships/image" Target="../media/image10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54A3F3-C9C1-7F11-6DB4-25D466888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" y="292637"/>
            <a:ext cx="1577533" cy="1066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744D717-10D7-BFD6-C088-1774BDC94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295" y="395824"/>
            <a:ext cx="1577532" cy="8604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A63E5-FF8D-E4AF-D0FB-B42B08F1B312}"/>
              </a:ext>
            </a:extLst>
          </p:cNvPr>
          <p:cNvSpPr txBox="1"/>
          <p:nvPr/>
        </p:nvSpPr>
        <p:spPr>
          <a:xfrm>
            <a:off x="5822066" y="22223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BD9DB66-C307-AE82-97A6-0B38CA7AC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229" y="-313494"/>
            <a:ext cx="8010404" cy="2279064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96F4870F-B224-1D4D-126C-203482B63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825" y="1996348"/>
            <a:ext cx="37699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sng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Gestion des Alarmes Réseaux Mobile GSM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992F0B-4B02-C02D-B1FB-7B6F2FDABFD4}"/>
              </a:ext>
            </a:extLst>
          </p:cNvPr>
          <p:cNvSpPr txBox="1"/>
          <p:nvPr/>
        </p:nvSpPr>
        <p:spPr>
          <a:xfrm>
            <a:off x="4907666" y="4016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EEBB269-7D56-CB2F-032F-3B4F0CDD8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843" y="2447868"/>
            <a:ext cx="4304313" cy="3137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D103BFD-4720-D59C-8513-18A613EFCB5F}"/>
              </a:ext>
            </a:extLst>
          </p:cNvPr>
          <p:cNvSpPr txBox="1"/>
          <p:nvPr/>
        </p:nvSpPr>
        <p:spPr>
          <a:xfrm>
            <a:off x="2503642" y="5777919"/>
            <a:ext cx="2545890" cy="1325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  <a:spcAft>
                <a:spcPts val="800"/>
              </a:spcAft>
            </a:pPr>
            <a:r>
              <a:rPr lang="fr-FR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Elaboré par : Nour Hmili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C2C55CB-0C21-809B-3DB2-726D24B6292C}"/>
              </a:ext>
            </a:extLst>
          </p:cNvPr>
          <p:cNvSpPr txBox="1"/>
          <p:nvPr/>
        </p:nvSpPr>
        <p:spPr>
          <a:xfrm>
            <a:off x="7234177" y="6184569"/>
            <a:ext cx="3088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/>
              <a:t>Encadré par: Hatem GEMAI</a:t>
            </a:r>
          </a:p>
          <a:p>
            <a:r>
              <a:rPr lang="fr-FR" sz="2000" b="1" i="1" dirty="0"/>
              <a:t>Naoui Fethi (CSFT)</a:t>
            </a:r>
          </a:p>
        </p:txBody>
      </p:sp>
    </p:spTree>
    <p:extLst>
      <p:ext uri="{BB962C8B-B14F-4D97-AF65-F5344CB8AC3E}">
        <p14:creationId xmlns:p14="http://schemas.microsoft.com/office/powerpoint/2010/main" val="272896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0" y="480602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269375" y="200162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D36B0226-A4D5-DA4F-498D-1EE8F9D76DE8}"/>
              </a:ext>
            </a:extLst>
          </p:cNvPr>
          <p:cNvSpPr txBox="1"/>
          <p:nvPr/>
        </p:nvSpPr>
        <p:spPr>
          <a:xfrm>
            <a:off x="-640080" y="1239842"/>
            <a:ext cx="3639010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2" indent="-228600">
              <a:lnSpc>
                <a:spcPct val="107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fr-FR" sz="1800" b="1" kern="10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Grafana Monitoring Tools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C56DED-8B29-C9FF-C17F-13D81E434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3" y="3345952"/>
            <a:ext cx="3942079" cy="183784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96056BE-D55E-6FD9-009C-9640D6EAD22C}"/>
              </a:ext>
            </a:extLst>
          </p:cNvPr>
          <p:cNvSpPr txBox="1"/>
          <p:nvPr/>
        </p:nvSpPr>
        <p:spPr>
          <a:xfrm>
            <a:off x="346946" y="1674199"/>
            <a:ext cx="718786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Grafana est un logiciel open source ,qui permet la visualisation</a:t>
            </a:r>
          </a:p>
          <a:p>
            <a:pPr>
              <a:lnSpc>
                <a:spcPct val="150000"/>
              </a:lnSpc>
            </a:pPr>
            <a:r>
              <a:rPr lang="fr-FR" dirty="0"/>
              <a:t> de données. Il permet de réaliser des Graphiques depuis plusieurs sources </a:t>
            </a:r>
          </a:p>
          <a:p>
            <a:pPr>
              <a:lnSpc>
                <a:spcPct val="150000"/>
              </a:lnSpc>
            </a:pPr>
            <a:r>
              <a:rPr lang="fr-FR" dirty="0"/>
              <a:t>Dont des bases de données ou des fichiers  CSV 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A95B5A-0924-DA37-C743-DEEAD7B7DF0C}"/>
              </a:ext>
            </a:extLst>
          </p:cNvPr>
          <p:cNvSpPr txBox="1"/>
          <p:nvPr/>
        </p:nvSpPr>
        <p:spPr>
          <a:xfrm>
            <a:off x="2337883" y="5334000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u="sng" dirty="0"/>
              <a:t>Icon Logiciel Grafana</a:t>
            </a:r>
          </a:p>
        </p:txBody>
      </p:sp>
    </p:spTree>
    <p:extLst>
      <p:ext uri="{BB962C8B-B14F-4D97-AF65-F5344CB8AC3E}">
        <p14:creationId xmlns:p14="http://schemas.microsoft.com/office/powerpoint/2010/main" val="24174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0" y="480602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269375" y="200162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5CD05EC1-1C65-586F-566A-905954A82171}"/>
              </a:ext>
            </a:extLst>
          </p:cNvPr>
          <p:cNvSpPr txBox="1"/>
          <p:nvPr/>
        </p:nvSpPr>
        <p:spPr>
          <a:xfrm>
            <a:off x="0" y="1239842"/>
            <a:ext cx="3514232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07000"/>
              </a:lnSpc>
              <a:spcBef>
                <a:spcPts val="200"/>
              </a:spcBef>
              <a:buFont typeface="+mj-lt"/>
              <a:buAutoNum type="arabicPeriod" startAt="2"/>
            </a:pPr>
            <a:r>
              <a:rPr lang="fr-FR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Installation et Configuration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F5AC308-6F01-0EC1-2D68-FEAB25D6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1737360"/>
            <a:ext cx="5158742" cy="27533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DB93C29-CE2B-8234-CE16-1C7210FE5198}"/>
              </a:ext>
            </a:extLst>
          </p:cNvPr>
          <p:cNvSpPr txBox="1"/>
          <p:nvPr/>
        </p:nvSpPr>
        <p:spPr>
          <a:xfrm>
            <a:off x="608211" y="4742827"/>
            <a:ext cx="6810069" cy="1915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connecter au logiciel pour démarrer la création. 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Adresse E-mail et mot de passe.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Connexion 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résoudre les problèmes ou les dérangements on va créer 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tableau de bord qui comporte les caractéristiques ou les catégories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source d’alarmes .</a:t>
            </a:r>
            <a:endParaRPr lang="fr-FR" dirty="0"/>
          </a:p>
        </p:txBody>
      </p:sp>
      <p:sp>
        <p:nvSpPr>
          <p:cNvPr id="13" name="Flèche : courbe vers la droite 12">
            <a:extLst>
              <a:ext uri="{FF2B5EF4-FFF2-40B4-BE49-F238E27FC236}">
                <a16:creationId xmlns:a16="http://schemas.microsoft.com/office/drawing/2014/main" id="{27E60ECE-CF7B-FE65-A501-A3671D12BF29}"/>
              </a:ext>
            </a:extLst>
          </p:cNvPr>
          <p:cNvSpPr/>
          <p:nvPr/>
        </p:nvSpPr>
        <p:spPr>
          <a:xfrm>
            <a:off x="258150" y="5459087"/>
            <a:ext cx="338836" cy="48249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9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0" y="169160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143520" y="100770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6A4419D9-20EC-EDBC-3C2B-274603A70A0F}"/>
              </a:ext>
            </a:extLst>
          </p:cNvPr>
          <p:cNvSpPr txBox="1"/>
          <p:nvPr/>
        </p:nvSpPr>
        <p:spPr>
          <a:xfrm>
            <a:off x="-264160" y="796836"/>
            <a:ext cx="3083473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07000"/>
              </a:lnSpc>
              <a:spcBef>
                <a:spcPts val="200"/>
              </a:spcBef>
              <a:buFont typeface="+mj-lt"/>
              <a:buAutoNum type="arabicPeriod" startAt="3"/>
            </a:pPr>
            <a:r>
              <a:rPr lang="fr-FR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Création de Dashboard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52EECDED-F490-AD3A-D37B-371BD692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0" y="1210874"/>
            <a:ext cx="6006987" cy="28820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7873A28-4300-8D8A-2F25-321C983F9AF8}"/>
              </a:ext>
            </a:extLst>
          </p:cNvPr>
          <p:cNvSpPr txBox="1"/>
          <p:nvPr/>
        </p:nvSpPr>
        <p:spPr>
          <a:xfrm>
            <a:off x="-27738" y="4262079"/>
            <a:ext cx="769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Création d'un Nouveau Tableau de Bord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Dans Grafana, créez un Nouveau tableau de bord vide.</a:t>
            </a: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Ajout de Panneaux (Panels) : ajouter un panneau correspondant. Un Tableau pour les alarmes par type, un graphique pour les alarmes par Temps….</a:t>
            </a: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Faire le calcul : count, somme, regroupement….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94F3FC-9D62-F57E-8735-299107DA373E}"/>
              </a:ext>
            </a:extLst>
          </p:cNvPr>
          <p:cNvSpPr txBox="1"/>
          <p:nvPr/>
        </p:nvSpPr>
        <p:spPr>
          <a:xfrm>
            <a:off x="14961" y="5765510"/>
            <a:ext cx="710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Importation d’un fichier CSV d’alarmes qui contient : les sources d’alarmes, le Nom de BTS, les spécifiques caractéristiques de BTS, location, Alarm Source, eNodeB ID…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237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0" y="480602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269375" y="200162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2E119BDD-6AF6-4246-84E5-41D06615FA4D}"/>
              </a:ext>
            </a:extLst>
          </p:cNvPr>
          <p:cNvSpPr txBox="1"/>
          <p:nvPr/>
        </p:nvSpPr>
        <p:spPr>
          <a:xfrm>
            <a:off x="-660400" y="1014102"/>
            <a:ext cx="3200492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lnSpc>
                <a:spcPct val="107000"/>
              </a:lnSpc>
              <a:spcBef>
                <a:spcPts val="200"/>
              </a:spcBef>
              <a:buFont typeface="+mj-lt"/>
              <a:buAutoNum type="arabicPeriod" startAt="4"/>
            </a:pPr>
            <a:r>
              <a:rPr lang="fr-FR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Création des Filtres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951C0FDE-0E36-E1A4-70DC-D15A7B24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1" y="1444354"/>
            <a:ext cx="6232688" cy="292290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243B80D-0C53-8111-9475-2943A10130EC}"/>
              </a:ext>
            </a:extLst>
          </p:cNvPr>
          <p:cNvSpPr txBox="1"/>
          <p:nvPr/>
        </p:nvSpPr>
        <p:spPr>
          <a:xfrm>
            <a:off x="427348" y="4476659"/>
            <a:ext cx="7676589" cy="774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cette étape Nous allons créer des filtres pour : choisirai option combie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puis Groupe by pour faire le diagnostic des alarmes sous formes graphique  </a:t>
            </a:r>
          </a:p>
        </p:txBody>
      </p:sp>
    </p:spTree>
    <p:extLst>
      <p:ext uri="{BB962C8B-B14F-4D97-AF65-F5344CB8AC3E}">
        <p14:creationId xmlns:p14="http://schemas.microsoft.com/office/powerpoint/2010/main" val="344602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0" y="480602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269375" y="200162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2E119BDD-6AF6-4246-84E5-41D06615FA4D}"/>
              </a:ext>
            </a:extLst>
          </p:cNvPr>
          <p:cNvSpPr txBox="1"/>
          <p:nvPr/>
        </p:nvSpPr>
        <p:spPr>
          <a:xfrm>
            <a:off x="-660400" y="1014102"/>
            <a:ext cx="5171544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lnSpc>
                <a:spcPct val="107000"/>
              </a:lnSpc>
              <a:spcBef>
                <a:spcPts val="200"/>
              </a:spcBef>
              <a:buFont typeface="+mj-lt"/>
              <a:buAutoNum type="arabicPeriod" startAt="5"/>
            </a:pPr>
            <a:r>
              <a:rPr lang="fr-FR" sz="1800" b="1" kern="100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Création des Filtres, calcule les données  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7C96E87-5D80-CA33-E1F6-1E0EFA7BD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" y="1444354"/>
            <a:ext cx="4877550" cy="31890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231AB11-A06B-0F38-12D4-5F5948A5D5B3}"/>
              </a:ext>
            </a:extLst>
          </p:cNvPr>
          <p:cNvSpPr txBox="1"/>
          <p:nvPr/>
        </p:nvSpPr>
        <p:spPr>
          <a:xfrm>
            <a:off x="0" y="4826914"/>
            <a:ext cx="11733981" cy="1173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fois la fonction est faite on va savoir les requêtes pour savoir les sources des pannes et des problèmes 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 cette étape on va présenter les différentes catégories de sévérité : selon le type d’antennes et source d’alarme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Ces derniers se représentes graphiquement sous formes des barres ou bien par des lignes ou bien des cercles bien étudiée 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AEAD406C-6A36-B187-CDC4-B6A596810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19" y="1389654"/>
            <a:ext cx="5171544" cy="3189031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188142D-5812-9C28-BB03-FD66A78121E5}"/>
              </a:ext>
            </a:extLst>
          </p:cNvPr>
          <p:cNvSpPr/>
          <p:nvPr/>
        </p:nvSpPr>
        <p:spPr>
          <a:xfrm>
            <a:off x="4919891" y="3038870"/>
            <a:ext cx="467610" cy="908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736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FB30E-CFF7-E2A6-F736-6DC4923396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E1201B-E647-C327-CB16-8AD3393B7C55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933B3-96E2-89BB-B0F2-480DD4484138}"/>
              </a:ext>
            </a:extLst>
          </p:cNvPr>
          <p:cNvSpPr/>
          <p:nvPr/>
        </p:nvSpPr>
        <p:spPr>
          <a:xfrm>
            <a:off x="-75349" y="125254"/>
            <a:ext cx="5387501" cy="478800"/>
          </a:xfrm>
          <a:prstGeom prst="rect">
            <a:avLst/>
          </a:prstGeom>
          <a:noFill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ECA39C-C104-B059-9B7E-8C671CDA3280}"/>
              </a:ext>
            </a:extLst>
          </p:cNvPr>
          <p:cNvGrpSpPr/>
          <p:nvPr/>
        </p:nvGrpSpPr>
        <p:grpSpPr>
          <a:xfrm>
            <a:off x="118783" y="38392"/>
            <a:ext cx="3771251" cy="560880"/>
            <a:chOff x="269375" y="265788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AE3A7B-C83B-B618-1BA9-47B52B5CF842}"/>
                </a:ext>
              </a:extLst>
            </p:cNvPr>
            <p:cNvSpPr/>
            <p:nvPr/>
          </p:nvSpPr>
          <p:spPr>
            <a:xfrm>
              <a:off x="269375" y="265788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164C7649-D4BE-F70F-AEE0-1AD52A26BACF}"/>
                </a:ext>
              </a:extLst>
            </p:cNvPr>
            <p:cNvSpPr txBox="1"/>
            <p:nvPr/>
          </p:nvSpPr>
          <p:spPr>
            <a:xfrm>
              <a:off x="296755" y="268526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Réalisation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A231AB11-A06B-0F38-12D4-5F5948A5D5B3}"/>
              </a:ext>
            </a:extLst>
          </p:cNvPr>
          <p:cNvSpPr txBox="1"/>
          <p:nvPr/>
        </p:nvSpPr>
        <p:spPr>
          <a:xfrm>
            <a:off x="0" y="4826914"/>
            <a:ext cx="237566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188FEE-F564-7581-302A-753AACC8E681}"/>
              </a:ext>
            </a:extLst>
          </p:cNvPr>
          <p:cNvSpPr txBox="1"/>
          <p:nvPr/>
        </p:nvSpPr>
        <p:spPr>
          <a:xfrm>
            <a:off x="0" y="632926"/>
            <a:ext cx="727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+mj-lt"/>
              <a:buAutoNum type="arabicPeriod" startAt="6"/>
            </a:pPr>
            <a:r>
              <a:rPr lang="fr-FR" dirty="0">
                <a:solidFill>
                  <a:schemeClr val="accent1"/>
                </a:solidFill>
              </a:rPr>
              <a:t>Transformation les fichiers CSV d’alarmes en différents types  Graphique </a:t>
            </a: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EFA72D8D-0609-E9EA-82C6-EA80DC03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" y="1002258"/>
            <a:ext cx="5760720" cy="311086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609E421-B7FD-7141-14AB-154E90E99E8B}"/>
              </a:ext>
            </a:extLst>
          </p:cNvPr>
          <p:cNvSpPr txBox="1"/>
          <p:nvPr/>
        </p:nvSpPr>
        <p:spPr>
          <a:xfrm>
            <a:off x="519953" y="493955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79CABC-27EB-1C9E-8E7A-04C91C462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26" y="4176101"/>
            <a:ext cx="5212980" cy="26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8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ntre sectoriel de formation el khadra, Centre Sectoriel De Formation En  Télécommunications, Cité El Khadra">
            <a:extLst>
              <a:ext uri="{FF2B5EF4-FFF2-40B4-BE49-F238E27FC236}">
                <a16:creationId xmlns:a16="http://schemas.microsoft.com/office/drawing/2014/main" id="{59CD1A95-4A26-B1FC-A005-8B198A79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24" y="-1"/>
            <a:ext cx="4883675" cy="68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42086B-E2C6-04B9-F8F9-5BD8BBFD24ED}"/>
              </a:ext>
            </a:extLst>
          </p:cNvPr>
          <p:cNvSpPr/>
          <p:nvPr/>
        </p:nvSpPr>
        <p:spPr>
          <a:xfrm>
            <a:off x="7308324" y="1"/>
            <a:ext cx="4569044" cy="6896416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312129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7A344-A3C0-9A0F-425F-A7C7F0F7AA02}"/>
              </a:ext>
            </a:extLst>
          </p:cNvPr>
          <p:cNvSpPr/>
          <p:nvPr/>
        </p:nvSpPr>
        <p:spPr>
          <a:xfrm>
            <a:off x="2240280" y="457409"/>
            <a:ext cx="5481974" cy="43513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8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entre sectoriel de formation el khadra, Centre Sectoriel De Formation En  Télécommunications, Cité El Khadra">
            <a:extLst>
              <a:ext uri="{FF2B5EF4-FFF2-40B4-BE49-F238E27FC236}">
                <a16:creationId xmlns:a16="http://schemas.microsoft.com/office/drawing/2014/main" id="{AC8A7410-6DC5-1860-088E-758935B2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24" y="-1"/>
            <a:ext cx="4883675" cy="68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786813-F2DD-90D2-ED7E-633FB16C3B16}"/>
              </a:ext>
            </a:extLst>
          </p:cNvPr>
          <p:cNvSpPr/>
          <p:nvPr/>
        </p:nvSpPr>
        <p:spPr>
          <a:xfrm>
            <a:off x="7308324" y="1"/>
            <a:ext cx="4569044" cy="6896416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090AB-D789-59E8-A8B4-DA48DA7AD2F3}"/>
              </a:ext>
            </a:extLst>
          </p:cNvPr>
          <p:cNvSpPr/>
          <p:nvPr/>
        </p:nvSpPr>
        <p:spPr>
          <a:xfrm>
            <a:off x="14961" y="415932"/>
            <a:ext cx="5387501" cy="478800"/>
          </a:xfrm>
          <a:prstGeom prst="rect">
            <a:avLst/>
          </a:prstGeom>
          <a:noFill/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5433E1-0597-4F36-FA1B-62EE2B11FADA}"/>
              </a:ext>
            </a:extLst>
          </p:cNvPr>
          <p:cNvGrpSpPr/>
          <p:nvPr/>
        </p:nvGrpSpPr>
        <p:grpSpPr>
          <a:xfrm>
            <a:off x="284336" y="135492"/>
            <a:ext cx="3771251" cy="560880"/>
            <a:chOff x="269375" y="3519729"/>
            <a:chExt cx="3771251" cy="5608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A7778E8-B9D2-FB4E-C02C-FA8637010409}"/>
                </a:ext>
              </a:extLst>
            </p:cNvPr>
            <p:cNvSpPr/>
            <p:nvPr/>
          </p:nvSpPr>
          <p:spPr>
            <a:xfrm>
              <a:off x="269375" y="351972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5">
              <a:extLst>
                <a:ext uri="{FF2B5EF4-FFF2-40B4-BE49-F238E27FC236}">
                  <a16:creationId xmlns:a16="http://schemas.microsoft.com/office/drawing/2014/main" id="{01041195-1AC1-DE02-D05D-16B86B5CD9E5}"/>
                </a:ext>
              </a:extLst>
            </p:cNvPr>
            <p:cNvSpPr txBox="1"/>
            <p:nvPr/>
          </p:nvSpPr>
          <p:spPr>
            <a:xfrm>
              <a:off x="296755" y="3547109"/>
              <a:ext cx="3716491" cy="50612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15111C-BB95-B411-3517-EE20B31E47DB}"/>
              </a:ext>
            </a:extLst>
          </p:cNvPr>
          <p:cNvSpPr txBox="1"/>
          <p:nvPr/>
        </p:nvSpPr>
        <p:spPr>
          <a:xfrm>
            <a:off x="284336" y="1650045"/>
            <a:ext cx="61532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Pour conclure</a:t>
            </a:r>
            <a:r>
              <a:rPr lang="en-US" dirty="0"/>
              <a:t>,  ce stage me permet de  connaitre  un</a:t>
            </a:r>
          </a:p>
          <a:p>
            <a:pPr algn="just">
              <a:lnSpc>
                <a:spcPct val="150000"/>
              </a:lnSpc>
            </a:pPr>
            <a:r>
              <a:rPr lang="fr-FR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nvironnement professionnelle ainsi que technique et la bonne Gestion des problèmes, c’est une opportunité de connaitre le Réseau  GSM à travers une </a:t>
            </a:r>
            <a:r>
              <a:rPr lang="en-US" dirty="0"/>
              <a:t>Manipulation  des données reelles Necessaire pour maintenance et identification de problèmes dans le but de simplification et exploitation des données reseau (principalement les alarmes à travers une interface plus Simplifié et facilite l’identification des problèmes grace à un </a:t>
            </a:r>
            <a:r>
              <a:rPr lang="en-US" b="1" u="sng" dirty="0"/>
              <a:t>Logiciel open source GRAFANA.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7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860 idées de Bonhommes blancs | bonhomme blanc, bonhomme, petit bonhomme  blanc">
            <a:extLst>
              <a:ext uri="{FF2B5EF4-FFF2-40B4-BE49-F238E27FC236}">
                <a16:creationId xmlns:a16="http://schemas.microsoft.com/office/drawing/2014/main" id="{9178BBE0-3666-69BC-E538-E130CDF3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085" y="903138"/>
            <a:ext cx="5505915" cy="50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7445B-E8E1-483E-E3B1-08F090931121}"/>
              </a:ext>
            </a:extLst>
          </p:cNvPr>
          <p:cNvSpPr txBox="1"/>
          <p:nvPr/>
        </p:nvSpPr>
        <p:spPr>
          <a:xfrm>
            <a:off x="1226875" y="1683814"/>
            <a:ext cx="72096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Edwardian Script ITC" panose="030303020407070D0804" pitchFamily="66" charset="0"/>
              </a:rPr>
              <a:t>Merci </a:t>
            </a:r>
          </a:p>
          <a:p>
            <a:pPr algn="ctr"/>
            <a:r>
              <a:rPr lang="en-US" sz="9600" dirty="0">
                <a:latin typeface="Edwardian Script ITC" panose="030303020407070D0804" pitchFamily="66" charset="0"/>
              </a:rPr>
              <a:t>pour votre attention </a:t>
            </a:r>
          </a:p>
        </p:txBody>
      </p:sp>
    </p:spTree>
    <p:extLst>
      <p:ext uri="{BB962C8B-B14F-4D97-AF65-F5344CB8AC3E}">
        <p14:creationId xmlns:p14="http://schemas.microsoft.com/office/powerpoint/2010/main" val="412907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985896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pic>
        <p:nvPicPr>
          <p:cNvPr id="2" name="Picture 2" descr="Centre sectoriel de formation el khadra, Centre Sectoriel De Formation En  Télécommunications, Cité El Khadra">
            <a:extLst>
              <a:ext uri="{FF2B5EF4-FFF2-40B4-BE49-F238E27FC236}">
                <a16:creationId xmlns:a16="http://schemas.microsoft.com/office/drawing/2014/main" id="{1FDCE328-F82B-477D-CD15-873C56F7B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324" y="-1"/>
            <a:ext cx="4883675" cy="68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2E916B-35C6-412E-8107-D688453E2505}"/>
              </a:ext>
            </a:extLst>
          </p:cNvPr>
          <p:cNvSpPr/>
          <p:nvPr/>
        </p:nvSpPr>
        <p:spPr>
          <a:xfrm>
            <a:off x="7308324" y="1"/>
            <a:ext cx="4569044" cy="6896416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4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unisie Telecom maintient sa position de Leader en termes de chiffre  d'affaires - Telecom Review Africa">
            <a:extLst>
              <a:ext uri="{FF2B5EF4-FFF2-40B4-BE49-F238E27FC236}">
                <a16:creationId xmlns:a16="http://schemas.microsoft.com/office/drawing/2014/main" id="{40952308-2D16-822A-582B-A22F9AC3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3680" y="0"/>
            <a:ext cx="5608320" cy="68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42086B-E2C6-04B9-F8F9-5BD8BBFD24ED}"/>
              </a:ext>
            </a:extLst>
          </p:cNvPr>
          <p:cNvSpPr/>
          <p:nvPr/>
        </p:nvSpPr>
        <p:spPr>
          <a:xfrm>
            <a:off x="6583679" y="5957"/>
            <a:ext cx="5293689" cy="6890459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295428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3D09B-787B-763E-498E-80F1C9AA6FE4}"/>
              </a:ext>
            </a:extLst>
          </p:cNvPr>
          <p:cNvSpPr/>
          <p:nvPr/>
        </p:nvSpPr>
        <p:spPr>
          <a:xfrm>
            <a:off x="2113934" y="2242083"/>
            <a:ext cx="5608320" cy="43513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unisie Telecom maintient sa position de Leader en termes de chiffre  d'affaires - Telecom Review Africa">
            <a:extLst>
              <a:ext uri="{FF2B5EF4-FFF2-40B4-BE49-F238E27FC236}">
                <a16:creationId xmlns:a16="http://schemas.microsoft.com/office/drawing/2014/main" id="{0810C46F-E92C-6B37-C36B-6F232691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3680" y="0"/>
            <a:ext cx="5608320" cy="689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03B70E-5B9A-A975-1A8C-571133819D59}"/>
              </a:ext>
            </a:extLst>
          </p:cNvPr>
          <p:cNvSpPr/>
          <p:nvPr/>
        </p:nvSpPr>
        <p:spPr>
          <a:xfrm>
            <a:off x="6583679" y="5957"/>
            <a:ext cx="5293689" cy="6890459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AB48B-B949-E162-0286-EB64354B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88" y="1478152"/>
            <a:ext cx="7171944" cy="5245735"/>
          </a:xfrm>
          <a:solidFill>
            <a:schemeClr val="bg1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Organism d’acceuille Tunisie telecom</a:t>
            </a:r>
          </a:p>
          <a:p>
            <a:r>
              <a:rPr lang="fr-FR" sz="1800" dirty="0"/>
              <a:t>La Société National des TELECOM est un établissement public à caractère industriel</a:t>
            </a:r>
            <a:r>
              <a:rPr lang="fr-FR" dirty="0"/>
              <a:t>.</a:t>
            </a:r>
          </a:p>
          <a:p>
            <a:r>
              <a:rPr lang="fr-FR" sz="1800" b="1" kern="100" dirty="0">
                <a:solidFill>
                  <a:srgbClr val="2F5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Direction centrale des opérations et maintenance de réseaux (GSM)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société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TUNISIE TELECOM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Direction Opérations et Maintenance est basée au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central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Tunis Hached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E8CD2-D361-CFA5-7A70-CCE4137B1FBC}"/>
              </a:ext>
            </a:extLst>
          </p:cNvPr>
          <p:cNvSpPr/>
          <p:nvPr/>
        </p:nvSpPr>
        <p:spPr>
          <a:xfrm>
            <a:off x="0" y="563471"/>
            <a:ext cx="5387501" cy="478800"/>
          </a:xfrm>
          <a:prstGeom prst="rect">
            <a:avLst/>
          </a:prstGeom>
          <a:noFill/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77CB9F-C540-0269-0EE1-79D47A615225}"/>
              </a:ext>
            </a:extLst>
          </p:cNvPr>
          <p:cNvGrpSpPr/>
          <p:nvPr/>
        </p:nvGrpSpPr>
        <p:grpSpPr>
          <a:xfrm>
            <a:off x="269375" y="276321"/>
            <a:ext cx="3771251" cy="560880"/>
            <a:chOff x="269375" y="7236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05D4D6-94D8-B1B7-2C0C-1118A7334B5C}"/>
                </a:ext>
              </a:extLst>
            </p:cNvPr>
            <p:cNvSpPr/>
            <p:nvPr/>
          </p:nvSpPr>
          <p:spPr>
            <a:xfrm>
              <a:off x="269375" y="7236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25B41F98-FC89-74F4-FFF1-02E848B6A6B6}"/>
                </a:ext>
              </a:extLst>
            </p:cNvPr>
            <p:cNvSpPr txBox="1"/>
            <p:nvPr/>
          </p:nvSpPr>
          <p:spPr>
            <a:xfrm>
              <a:off x="296755" y="9974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/>
                <a:t>Introduction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F1155204-6501-DD99-DBA7-033E567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47" y="3600497"/>
            <a:ext cx="4872014" cy="247436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F8BF20-572A-BC24-8890-3163C47C1250}"/>
              </a:ext>
            </a:extLst>
          </p:cNvPr>
          <p:cNvSpPr txBox="1"/>
          <p:nvPr/>
        </p:nvSpPr>
        <p:spPr>
          <a:xfrm>
            <a:off x="2693750" y="6074866"/>
            <a:ext cx="191398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i="1" u="sng" dirty="0">
                <a:solidFill>
                  <a:schemeClr val="accent1"/>
                </a:solidFill>
              </a:rPr>
              <a:t>NOC Central Hached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9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éseau mobile au Maroc: la 5G, c'est pour quand ?">
            <a:extLst>
              <a:ext uri="{FF2B5EF4-FFF2-40B4-BE49-F238E27FC236}">
                <a16:creationId xmlns:a16="http://schemas.microsoft.com/office/drawing/2014/main" id="{A50457B0-FF1B-5E1A-D173-7AE87C39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143" y="0"/>
            <a:ext cx="5293689" cy="69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2086B-E2C6-04B9-F8F9-5BD8BBFD24ED}"/>
              </a:ext>
            </a:extLst>
          </p:cNvPr>
          <p:cNvSpPr/>
          <p:nvPr/>
        </p:nvSpPr>
        <p:spPr>
          <a:xfrm>
            <a:off x="6800529" y="-19942"/>
            <a:ext cx="4890599" cy="6965380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372824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C77A344-A3C0-9A0F-425F-A7C7F0F7AA02}"/>
              </a:ext>
            </a:extLst>
          </p:cNvPr>
          <p:cNvSpPr/>
          <p:nvPr/>
        </p:nvSpPr>
        <p:spPr>
          <a:xfrm>
            <a:off x="2234174" y="60259"/>
            <a:ext cx="5403439" cy="221691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3D09B-787B-763E-498E-80F1C9AA6FE4}"/>
              </a:ext>
            </a:extLst>
          </p:cNvPr>
          <p:cNvSpPr/>
          <p:nvPr/>
        </p:nvSpPr>
        <p:spPr>
          <a:xfrm>
            <a:off x="2054942" y="3053163"/>
            <a:ext cx="5608320" cy="386246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0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éseau mobile au Maroc: la 5G, c'est pour quand ?">
            <a:extLst>
              <a:ext uri="{FF2B5EF4-FFF2-40B4-BE49-F238E27FC236}">
                <a16:creationId xmlns:a16="http://schemas.microsoft.com/office/drawing/2014/main" id="{DB0779E2-F121-7437-4E5A-4B1B3B92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143" y="0"/>
            <a:ext cx="5293689" cy="69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AF89F9-0A70-6522-D13D-5A62E22BA9FF}"/>
              </a:ext>
            </a:extLst>
          </p:cNvPr>
          <p:cNvSpPr/>
          <p:nvPr/>
        </p:nvSpPr>
        <p:spPr>
          <a:xfrm>
            <a:off x="6800529" y="-19942"/>
            <a:ext cx="4890599" cy="6965380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44CB3-B82B-0609-30F7-D59DF5D232DF}"/>
              </a:ext>
            </a:extLst>
          </p:cNvPr>
          <p:cNvSpPr/>
          <p:nvPr/>
        </p:nvSpPr>
        <p:spPr>
          <a:xfrm>
            <a:off x="0" y="533612"/>
            <a:ext cx="5387501" cy="478800"/>
          </a:xfrm>
          <a:prstGeom prst="rect">
            <a:avLst/>
          </a:prstGeom>
          <a:noFill/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6C06A0-658B-6EC9-79FD-F7243901A6CA}"/>
              </a:ext>
            </a:extLst>
          </p:cNvPr>
          <p:cNvGrpSpPr/>
          <p:nvPr/>
        </p:nvGrpSpPr>
        <p:grpSpPr>
          <a:xfrm>
            <a:off x="269375" y="253172"/>
            <a:ext cx="3771251" cy="560880"/>
            <a:chOff x="269375" y="93420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0A2969-6016-ACA8-B727-E3E96713FC16}"/>
                </a:ext>
              </a:extLst>
            </p:cNvPr>
            <p:cNvSpPr/>
            <p:nvPr/>
          </p:nvSpPr>
          <p:spPr>
            <a:xfrm>
              <a:off x="269375" y="93420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3B4DAE00-75A8-BC5D-0D1E-B75098CA17A6}"/>
                </a:ext>
              </a:extLst>
            </p:cNvPr>
            <p:cNvSpPr txBox="1"/>
            <p:nvPr/>
          </p:nvSpPr>
          <p:spPr>
            <a:xfrm>
              <a:off x="296755" y="961589"/>
              <a:ext cx="3716491" cy="506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Réseau Mobile GSM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04BAB8-B452-572C-5EC7-1406B01CF5E4}"/>
              </a:ext>
            </a:extLst>
          </p:cNvPr>
          <p:cNvGrpSpPr/>
          <p:nvPr/>
        </p:nvGrpSpPr>
        <p:grpSpPr>
          <a:xfrm>
            <a:off x="1012090" y="1838959"/>
            <a:ext cx="6374230" cy="4891169"/>
            <a:chOff x="1012090" y="1101349"/>
            <a:chExt cx="10497934" cy="5628780"/>
          </a:xfrm>
        </p:grpSpPr>
        <p:pic>
          <p:nvPicPr>
            <p:cNvPr id="16" name="Picture 2" descr="TELECOM10 : คำศัพท์โทรคมนาคม: HLR">
              <a:extLst>
                <a:ext uri="{FF2B5EF4-FFF2-40B4-BE49-F238E27FC236}">
                  <a16:creationId xmlns:a16="http://schemas.microsoft.com/office/drawing/2014/main" id="{51D72A39-F697-18AB-ABD7-B9CAA10315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81"/>
            <a:stretch/>
          </p:blipFill>
          <p:spPr bwMode="auto">
            <a:xfrm>
              <a:off x="2411893" y="1548058"/>
              <a:ext cx="7695871" cy="474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614C4B-F31D-3977-672D-F77E395EF9E7}"/>
                </a:ext>
              </a:extLst>
            </p:cNvPr>
            <p:cNvSpPr/>
            <p:nvPr/>
          </p:nvSpPr>
          <p:spPr>
            <a:xfrm>
              <a:off x="4257368" y="1877961"/>
              <a:ext cx="1445341" cy="172064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06C596-908F-458B-D4C4-66C51F627F0F}"/>
                </a:ext>
              </a:extLst>
            </p:cNvPr>
            <p:cNvSpPr/>
            <p:nvPr/>
          </p:nvSpPr>
          <p:spPr>
            <a:xfrm>
              <a:off x="7148052" y="5083277"/>
              <a:ext cx="1002890" cy="7570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21" name="Connector: Elbow 10">
              <a:extLst>
                <a:ext uri="{FF2B5EF4-FFF2-40B4-BE49-F238E27FC236}">
                  <a16:creationId xmlns:a16="http://schemas.microsoft.com/office/drawing/2014/main" id="{B3C0524B-9304-A879-258F-6462687FACB9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rot="16200000" flipV="1">
              <a:off x="5572433" y="3006213"/>
              <a:ext cx="1484671" cy="2669458"/>
            </a:xfrm>
            <a:prstGeom prst="bentConnector3">
              <a:avLst>
                <a:gd name="adj1" fmla="val 24172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13">
              <a:extLst>
                <a:ext uri="{FF2B5EF4-FFF2-40B4-BE49-F238E27FC236}">
                  <a16:creationId xmlns:a16="http://schemas.microsoft.com/office/drawing/2014/main" id="{9C2CB42A-FB16-934F-26CD-3D05DDCCF0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23830" y="4798859"/>
              <a:ext cx="568837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16">
              <a:extLst>
                <a:ext uri="{FF2B5EF4-FFF2-40B4-BE49-F238E27FC236}">
                  <a16:creationId xmlns:a16="http://schemas.microsoft.com/office/drawing/2014/main" id="{1258615E-7196-6C2C-E78C-D095DA8FF274}"/>
                </a:ext>
              </a:extLst>
            </p:cNvPr>
            <p:cNvCxnSpPr>
              <a:cxnSpLocks/>
              <a:stCxn id="20" idx="0"/>
              <a:endCxn id="29" idx="2"/>
            </p:cNvCxnSpPr>
            <p:nvPr/>
          </p:nvCxnSpPr>
          <p:spPr>
            <a:xfrm rot="16200000" flipV="1">
              <a:off x="4977579" y="2411359"/>
              <a:ext cx="1489588" cy="3854248"/>
            </a:xfrm>
            <a:prstGeom prst="bentConnector3">
              <a:avLst>
                <a:gd name="adj1" fmla="val 23597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EF616D-0E8F-374D-AEB5-E4A0367434DA}"/>
                </a:ext>
              </a:extLst>
            </p:cNvPr>
            <p:cNvSpPr/>
            <p:nvPr/>
          </p:nvSpPr>
          <p:spPr>
            <a:xfrm>
              <a:off x="3072578" y="1873044"/>
              <a:ext cx="1445341" cy="172064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0" name="Speech Bubble: Rectangle with Corners Rounded 22">
              <a:extLst>
                <a:ext uri="{FF2B5EF4-FFF2-40B4-BE49-F238E27FC236}">
                  <a16:creationId xmlns:a16="http://schemas.microsoft.com/office/drawing/2014/main" id="{F7355B8E-AE3A-6D86-BDA4-689B3C9974E0}"/>
                </a:ext>
              </a:extLst>
            </p:cNvPr>
            <p:cNvSpPr/>
            <p:nvPr/>
          </p:nvSpPr>
          <p:spPr>
            <a:xfrm>
              <a:off x="1012090" y="1140222"/>
              <a:ext cx="2019827" cy="678068"/>
            </a:xfrm>
            <a:prstGeom prst="wedgeRoundRectCallout">
              <a:avLst>
                <a:gd name="adj1" fmla="val 87275"/>
                <a:gd name="adj2" fmla="val 222656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1" dirty="0">
                  <a:solidFill>
                    <a:schemeClr val="accent1"/>
                  </a:solidFill>
                </a:rPr>
                <a:t>Base</a:t>
              </a:r>
              <a:r>
                <a:rPr lang="fr-FR" sz="1000" b="1" dirty="0"/>
                <a:t> </a:t>
              </a:r>
              <a:r>
                <a:rPr lang="fr-FR" sz="1000" b="1" dirty="0">
                  <a:solidFill>
                    <a:schemeClr val="accent1"/>
                  </a:solidFill>
                </a:rPr>
                <a:t>Transmission Station)</a:t>
              </a:r>
            </a:p>
            <a:p>
              <a:pPr algn="ctr"/>
              <a:endParaRPr lang="en-US" sz="1000" dirty="0"/>
            </a:p>
          </p:txBody>
        </p:sp>
        <p:sp>
          <p:nvSpPr>
            <p:cNvPr id="31" name="Speech Bubble: Rectangle with Corners Rounded 23">
              <a:extLst>
                <a:ext uri="{FF2B5EF4-FFF2-40B4-BE49-F238E27FC236}">
                  <a16:creationId xmlns:a16="http://schemas.microsoft.com/office/drawing/2014/main" id="{D8FE36F5-DCDA-F3BA-9EAD-A88E0C633BD2}"/>
                </a:ext>
              </a:extLst>
            </p:cNvPr>
            <p:cNvSpPr/>
            <p:nvPr/>
          </p:nvSpPr>
          <p:spPr>
            <a:xfrm>
              <a:off x="5280993" y="1101349"/>
              <a:ext cx="1864837" cy="638724"/>
            </a:xfrm>
            <a:prstGeom prst="wedgeRoundRectCallout">
              <a:avLst>
                <a:gd name="adj1" fmla="val -41297"/>
                <a:gd name="adj2" fmla="val 165157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1" dirty="0">
                  <a:solidFill>
                    <a:srgbClr val="0070C0"/>
                  </a:solidFill>
                </a:rPr>
                <a:t>Base Station Controller</a:t>
              </a:r>
              <a:endParaRPr lang="en-US" sz="1000" dirty="0"/>
            </a:p>
          </p:txBody>
        </p:sp>
        <p:sp>
          <p:nvSpPr>
            <p:cNvPr id="10240" name="Speech Bubble: Rectangle with Corners Rounded 24">
              <a:extLst>
                <a:ext uri="{FF2B5EF4-FFF2-40B4-BE49-F238E27FC236}">
                  <a16:creationId xmlns:a16="http://schemas.microsoft.com/office/drawing/2014/main" id="{F87F75D6-48FB-5A5D-7B52-641D786EB560}"/>
                </a:ext>
              </a:extLst>
            </p:cNvPr>
            <p:cNvSpPr/>
            <p:nvPr/>
          </p:nvSpPr>
          <p:spPr>
            <a:xfrm>
              <a:off x="9009261" y="1113766"/>
              <a:ext cx="2500763" cy="478800"/>
            </a:xfrm>
            <a:prstGeom prst="wedgeRoundRectCallout">
              <a:avLst>
                <a:gd name="adj1" fmla="val -80753"/>
                <a:gd name="adj2" fmla="val 189799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1" dirty="0">
                  <a:solidFill>
                    <a:schemeClr val="accent1"/>
                  </a:solidFill>
                </a:rPr>
                <a:t>Centre de commutation radio mobile 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241" name="Speech Bubble: Rectangle with Corners Rounded 25">
              <a:extLst>
                <a:ext uri="{FF2B5EF4-FFF2-40B4-BE49-F238E27FC236}">
                  <a16:creationId xmlns:a16="http://schemas.microsoft.com/office/drawing/2014/main" id="{D61D1AC9-8F6D-3AD9-9F32-0C47E0E29113}"/>
                </a:ext>
              </a:extLst>
            </p:cNvPr>
            <p:cNvSpPr/>
            <p:nvPr/>
          </p:nvSpPr>
          <p:spPr>
            <a:xfrm>
              <a:off x="9385094" y="4452375"/>
              <a:ext cx="2019828" cy="757084"/>
            </a:xfrm>
            <a:prstGeom prst="wedgeRoundRectCallout">
              <a:avLst>
                <a:gd name="adj1" fmla="val -109305"/>
                <a:gd name="adj2" fmla="val -9496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accent1"/>
                  </a:solidFill>
                </a:rPr>
                <a:t>Home Location Register</a:t>
              </a:r>
            </a:p>
          </p:txBody>
        </p:sp>
        <p:sp>
          <p:nvSpPr>
            <p:cNvPr id="10243" name="Speech Bubble: Rectangle with Corners Rounded 26">
              <a:extLst>
                <a:ext uri="{FF2B5EF4-FFF2-40B4-BE49-F238E27FC236}">
                  <a16:creationId xmlns:a16="http://schemas.microsoft.com/office/drawing/2014/main" id="{07CC1C72-9D4F-17E3-F831-94CEF3848E4B}"/>
                </a:ext>
              </a:extLst>
            </p:cNvPr>
            <p:cNvSpPr/>
            <p:nvPr/>
          </p:nvSpPr>
          <p:spPr>
            <a:xfrm>
              <a:off x="9212826" y="5642373"/>
              <a:ext cx="2012621" cy="1087756"/>
            </a:xfrm>
            <a:prstGeom prst="wedgeRoundRectCallout">
              <a:avLst>
                <a:gd name="adj1" fmla="val -104424"/>
                <a:gd name="adj2" fmla="val -4401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70C0"/>
                  </a:solidFill>
                </a:rPr>
                <a:t>Maintenance et supervision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4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stion des alarmes/tickets Archives | Zen Networks inc">
            <a:extLst>
              <a:ext uri="{FF2B5EF4-FFF2-40B4-BE49-F238E27FC236}">
                <a16:creationId xmlns:a16="http://schemas.microsoft.com/office/drawing/2014/main" id="{EDFAC71E-088A-1D7B-40E1-33282DEA5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0568" y="-45711"/>
            <a:ext cx="5191431" cy="694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42086B-E2C6-04B9-F8F9-5BD8BBFD24ED}"/>
              </a:ext>
            </a:extLst>
          </p:cNvPr>
          <p:cNvSpPr/>
          <p:nvPr/>
        </p:nvSpPr>
        <p:spPr>
          <a:xfrm>
            <a:off x="6776440" y="0"/>
            <a:ext cx="5293689" cy="6896416"/>
          </a:xfrm>
          <a:prstGeom prst="rect">
            <a:avLst/>
          </a:prstGeom>
          <a:gradFill flip="none" rotWithShape="1">
            <a:gsLst>
              <a:gs pos="1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914116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3D09B-787B-763E-498E-80F1C9AA6FE4}"/>
              </a:ext>
            </a:extLst>
          </p:cNvPr>
          <p:cNvSpPr/>
          <p:nvPr/>
        </p:nvSpPr>
        <p:spPr>
          <a:xfrm>
            <a:off x="2113934" y="3942735"/>
            <a:ext cx="5608320" cy="265068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7A344-A3C0-9A0F-425F-A7C7F0F7AA02}"/>
              </a:ext>
            </a:extLst>
          </p:cNvPr>
          <p:cNvSpPr/>
          <p:nvPr/>
        </p:nvSpPr>
        <p:spPr>
          <a:xfrm>
            <a:off x="2240280" y="523462"/>
            <a:ext cx="5481974" cy="25472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5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1">
            <a:extLst>
              <a:ext uri="{FF2B5EF4-FFF2-40B4-BE49-F238E27FC236}">
                <a16:creationId xmlns:a16="http://schemas.microsoft.com/office/drawing/2014/main" id="{1BF470D4-6BCA-6264-53D6-D9020AFE4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01" y="2026039"/>
            <a:ext cx="3228782" cy="228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2" descr="Gestion des alarmes/tickets Archives | Zen Networks inc">
            <a:extLst>
              <a:ext uri="{FF2B5EF4-FFF2-40B4-BE49-F238E27FC236}">
                <a16:creationId xmlns:a16="http://schemas.microsoft.com/office/drawing/2014/main" id="{3DBECAE8-A667-2812-DEFB-8A8A6EE56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0568" y="-45711"/>
            <a:ext cx="5191431" cy="694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50019A2-A0F9-27AA-4427-755378C4AB6F}"/>
              </a:ext>
            </a:extLst>
          </p:cNvPr>
          <p:cNvSpPr/>
          <p:nvPr/>
        </p:nvSpPr>
        <p:spPr>
          <a:xfrm>
            <a:off x="6776440" y="0"/>
            <a:ext cx="5293689" cy="6896416"/>
          </a:xfrm>
          <a:prstGeom prst="rect">
            <a:avLst/>
          </a:prstGeom>
          <a:gradFill flip="none" rotWithShape="1">
            <a:gsLst>
              <a:gs pos="1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C36BA-03C9-1B0B-2C62-F0FAF5444232}"/>
              </a:ext>
            </a:extLst>
          </p:cNvPr>
          <p:cNvSpPr/>
          <p:nvPr/>
        </p:nvSpPr>
        <p:spPr>
          <a:xfrm>
            <a:off x="0" y="520359"/>
            <a:ext cx="5387501" cy="478800"/>
          </a:xfrm>
          <a:prstGeom prst="rect">
            <a:avLst/>
          </a:prstGeom>
          <a:noFill/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9B2DFE-86F1-036B-704D-358E1F7A2FAB}"/>
              </a:ext>
            </a:extLst>
          </p:cNvPr>
          <p:cNvGrpSpPr/>
          <p:nvPr/>
        </p:nvGrpSpPr>
        <p:grpSpPr>
          <a:xfrm>
            <a:off x="269375" y="239919"/>
            <a:ext cx="3771251" cy="560880"/>
            <a:chOff x="269375" y="1796049"/>
            <a:chExt cx="3771251" cy="56088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94FDE3D-148C-3F29-FBC4-C9F9C3D422DC}"/>
                </a:ext>
              </a:extLst>
            </p:cNvPr>
            <p:cNvSpPr/>
            <p:nvPr/>
          </p:nvSpPr>
          <p:spPr>
            <a:xfrm>
              <a:off x="269375" y="1796049"/>
              <a:ext cx="3771251" cy="56088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99023092-5173-2C3B-EE3D-23CD50F13A55}"/>
                </a:ext>
              </a:extLst>
            </p:cNvPr>
            <p:cNvSpPr txBox="1"/>
            <p:nvPr/>
          </p:nvSpPr>
          <p:spPr>
            <a:xfrm>
              <a:off x="296755" y="1823429"/>
              <a:ext cx="3716491" cy="50612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544" tIns="0" rIns="142544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Gestion Des Alarmes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C4E5B8-F4C2-F0ED-B21D-B6455AF1D115}"/>
              </a:ext>
            </a:extLst>
          </p:cNvPr>
          <p:cNvGrpSpPr/>
          <p:nvPr/>
        </p:nvGrpSpPr>
        <p:grpSpPr>
          <a:xfrm>
            <a:off x="2749234" y="1383847"/>
            <a:ext cx="5574695" cy="3585336"/>
            <a:chOff x="954567" y="811978"/>
            <a:chExt cx="9408287" cy="52340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A954AE-E54D-9166-E178-B380E34FF661}"/>
                </a:ext>
              </a:extLst>
            </p:cNvPr>
            <p:cNvGrpSpPr/>
            <p:nvPr/>
          </p:nvGrpSpPr>
          <p:grpSpPr>
            <a:xfrm>
              <a:off x="7178590" y="811978"/>
              <a:ext cx="3184264" cy="5234043"/>
              <a:chOff x="8279802" y="811978"/>
              <a:chExt cx="3184264" cy="5234043"/>
            </a:xfrm>
          </p:grpSpPr>
          <p:pic>
            <p:nvPicPr>
              <p:cNvPr id="24" name="Picture 8" descr="Map Of Tunisia PNG pour téléchargement gratuit">
                <a:extLst>
                  <a:ext uri="{FF2B5EF4-FFF2-40B4-BE49-F238E27FC236}">
                    <a16:creationId xmlns:a16="http://schemas.microsoft.com/office/drawing/2014/main" id="{BCB737C8-D181-0130-DCF0-C464B54B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279802" y="811978"/>
                <a:ext cx="3184264" cy="5234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Graphic 24" descr="Cell Tower with solid fill">
                <a:extLst>
                  <a:ext uri="{FF2B5EF4-FFF2-40B4-BE49-F238E27FC236}">
                    <a16:creationId xmlns:a16="http://schemas.microsoft.com/office/drawing/2014/main" id="{23C33D3D-9DE3-591A-6C12-12EBE950F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6337" y="1147815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26" name="Graphic 25" descr="Cell Tower with solid fill">
                <a:extLst>
                  <a:ext uri="{FF2B5EF4-FFF2-40B4-BE49-F238E27FC236}">
                    <a16:creationId xmlns:a16="http://schemas.microsoft.com/office/drawing/2014/main" id="{AA677832-302A-652B-0803-1917644C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98424" y="811978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27" name="Graphic 26" descr="Cell Tower with solid fill">
                <a:extLst>
                  <a:ext uri="{FF2B5EF4-FFF2-40B4-BE49-F238E27FC236}">
                    <a16:creationId xmlns:a16="http://schemas.microsoft.com/office/drawing/2014/main" id="{ABA0633C-5F3B-8C5E-8FCC-DEDC9FDDE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36722" y="1749482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28" name="Graphic 27" descr="Cell Tower with solid fill">
                <a:extLst>
                  <a:ext uri="{FF2B5EF4-FFF2-40B4-BE49-F238E27FC236}">
                    <a16:creationId xmlns:a16="http://schemas.microsoft.com/office/drawing/2014/main" id="{358E3FE4-F5E9-E5AE-0E97-5DB216F76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57360" y="2090172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29" name="Graphic 28" descr="Cell Tower with solid fill">
                <a:extLst>
                  <a:ext uri="{FF2B5EF4-FFF2-40B4-BE49-F238E27FC236}">
                    <a16:creationId xmlns:a16="http://schemas.microsoft.com/office/drawing/2014/main" id="{AFDD099C-BABA-A1B4-3DF0-0D68C0269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99967" y="2915264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30" name="Graphic 29" descr="Cell Tower with solid fill">
                <a:extLst>
                  <a:ext uri="{FF2B5EF4-FFF2-40B4-BE49-F238E27FC236}">
                    <a16:creationId xmlns:a16="http://schemas.microsoft.com/office/drawing/2014/main" id="{9A786384-901B-05E8-E592-68CA6408F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35179" y="3101977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31" name="Graphic 30" descr="Cell Tower with solid fill">
                <a:extLst>
                  <a:ext uri="{FF2B5EF4-FFF2-40B4-BE49-F238E27FC236}">
                    <a16:creationId xmlns:a16="http://schemas.microsoft.com/office/drawing/2014/main" id="{F17F747A-660E-445D-38A4-BDC478FFF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92099" y="3227338"/>
                <a:ext cx="673510" cy="840758"/>
              </a:xfrm>
              <a:prstGeom prst="rect">
                <a:avLst/>
              </a:prstGeom>
            </p:spPr>
          </p:pic>
          <p:pic>
            <p:nvPicPr>
              <p:cNvPr id="32" name="Graphic 31" descr="Cell Tower with solid fill">
                <a:extLst>
                  <a:ext uri="{FF2B5EF4-FFF2-40B4-BE49-F238E27FC236}">
                    <a16:creationId xmlns:a16="http://schemas.microsoft.com/office/drawing/2014/main" id="{346CEAEF-2017-5751-96CC-5FDE27244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656887" y="4087760"/>
                <a:ext cx="673510" cy="840758"/>
              </a:xfrm>
              <a:prstGeom prst="rect">
                <a:avLst/>
              </a:prstGeom>
            </p:spPr>
          </p:pic>
        </p:grpSp>
        <p:pic>
          <p:nvPicPr>
            <p:cNvPr id="10" name="Graphic 9" descr="Server with solid fill">
              <a:extLst>
                <a:ext uri="{FF2B5EF4-FFF2-40B4-BE49-F238E27FC236}">
                  <a16:creationId xmlns:a16="http://schemas.microsoft.com/office/drawing/2014/main" id="{AA33F97E-E897-DF4E-1AED-2D2E0D11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5636" y="2906349"/>
              <a:ext cx="849673" cy="849673"/>
            </a:xfrm>
            <a:prstGeom prst="rect">
              <a:avLst/>
            </a:prstGeom>
          </p:spPr>
        </p:pic>
        <p:pic>
          <p:nvPicPr>
            <p:cNvPr id="11" name="Graphic 10" descr="Database with solid fill">
              <a:extLst>
                <a:ext uri="{FF2B5EF4-FFF2-40B4-BE49-F238E27FC236}">
                  <a16:creationId xmlns:a16="http://schemas.microsoft.com/office/drawing/2014/main" id="{A8D27924-5D6B-D90A-78BB-BFF868B92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03806" y="2841622"/>
              <a:ext cx="914400" cy="91440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A1E5C62-7BFF-4B16-9B65-144139BFE915}"/>
                </a:ext>
              </a:extLst>
            </p:cNvPr>
            <p:cNvSpPr/>
            <p:nvPr/>
          </p:nvSpPr>
          <p:spPr>
            <a:xfrm>
              <a:off x="3920396" y="1364125"/>
              <a:ext cx="2097514" cy="3726426"/>
            </a:xfrm>
            <a:prstGeom prst="roundRect">
              <a:avLst>
                <a:gd name="adj" fmla="val 9167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7C037-CC9C-AD11-CECB-BA5D192F4107}"/>
                </a:ext>
              </a:extLst>
            </p:cNvPr>
            <p:cNvSpPr txBox="1"/>
            <p:nvPr/>
          </p:nvSpPr>
          <p:spPr>
            <a:xfrm>
              <a:off x="4071537" y="4279508"/>
              <a:ext cx="1848463" cy="67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Central </a:t>
              </a:r>
              <a:br>
                <a:rPr lang="en-US" sz="800" b="1" dirty="0"/>
              </a:br>
              <a:r>
                <a:rPr lang="en-US" sz="800" b="1" dirty="0"/>
                <a:t>Tunisie Telecom</a:t>
              </a:r>
              <a:br>
                <a:rPr lang="en-US" sz="800" b="1" dirty="0"/>
              </a:br>
              <a:r>
                <a:rPr lang="en-US" sz="800" b="1" dirty="0"/>
                <a:t>Hached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F31EFB-1140-8D13-2827-6B096746F97F}"/>
                </a:ext>
              </a:extLst>
            </p:cNvPr>
            <p:cNvCxnSpPr>
              <a:stCxn id="26" idx="1"/>
              <a:endCxn id="12" idx="3"/>
            </p:cNvCxnSpPr>
            <p:nvPr/>
          </p:nvCxnSpPr>
          <p:spPr>
            <a:xfrm flipH="1">
              <a:off x="6017910" y="1232357"/>
              <a:ext cx="2079302" cy="199498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32EEF-8118-D946-53D6-57A2E6CE6219}"/>
                </a:ext>
              </a:extLst>
            </p:cNvPr>
            <p:cNvCxnSpPr>
              <a:cxnSpLocks/>
              <a:stCxn id="27" idx="1"/>
              <a:endCxn id="12" idx="3"/>
            </p:cNvCxnSpPr>
            <p:nvPr/>
          </p:nvCxnSpPr>
          <p:spPr>
            <a:xfrm flipH="1">
              <a:off x="6017910" y="2169861"/>
              <a:ext cx="2017600" cy="105747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6328475-4550-F245-3ADD-C17689045746}"/>
                </a:ext>
              </a:extLst>
            </p:cNvPr>
            <p:cNvCxnSpPr>
              <a:cxnSpLocks/>
              <a:stCxn id="29" idx="1"/>
              <a:endCxn id="12" idx="3"/>
            </p:cNvCxnSpPr>
            <p:nvPr/>
          </p:nvCxnSpPr>
          <p:spPr>
            <a:xfrm flipH="1" flipV="1">
              <a:off x="6017910" y="3227338"/>
              <a:ext cx="1680845" cy="10830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20BB0E-AA47-2070-A267-568B7D57C33D}"/>
                </a:ext>
              </a:extLst>
            </p:cNvPr>
            <p:cNvCxnSpPr>
              <a:cxnSpLocks/>
              <a:stCxn id="32" idx="1"/>
              <a:endCxn id="12" idx="3"/>
            </p:cNvCxnSpPr>
            <p:nvPr/>
          </p:nvCxnSpPr>
          <p:spPr>
            <a:xfrm flipH="1" flipV="1">
              <a:off x="6017910" y="3227338"/>
              <a:ext cx="2537765" cy="128080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4C0086-EFB2-9AFD-2B93-AA09090FEF5D}"/>
                </a:ext>
              </a:extLst>
            </p:cNvPr>
            <p:cNvCxnSpPr>
              <a:cxnSpLocks/>
              <a:stCxn id="25" idx="1"/>
              <a:endCxn id="12" idx="3"/>
            </p:cNvCxnSpPr>
            <p:nvPr/>
          </p:nvCxnSpPr>
          <p:spPr>
            <a:xfrm flipH="1">
              <a:off x="6017910" y="1568194"/>
              <a:ext cx="2767215" cy="1659144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6">
              <a:extLst>
                <a:ext uri="{FF2B5EF4-FFF2-40B4-BE49-F238E27FC236}">
                  <a16:creationId xmlns:a16="http://schemas.microsoft.com/office/drawing/2014/main" id="{1890A5B5-339E-C9B4-05F4-1D5E61D1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67" y="2441661"/>
              <a:ext cx="1571353" cy="157135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61E873-CB45-66F9-B3A8-26295F15CD1D}"/>
                </a:ext>
              </a:extLst>
            </p:cNvPr>
            <p:cNvCxnSpPr>
              <a:cxnSpLocks/>
              <a:stCxn id="12" idx="1"/>
              <a:endCxn id="19" idx="3"/>
            </p:cNvCxnSpPr>
            <p:nvPr/>
          </p:nvCxnSpPr>
          <p:spPr>
            <a:xfrm flipH="1">
              <a:off x="2525920" y="3227338"/>
              <a:ext cx="13944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Fichier csv - Icônes fichiers et dossiers gratuites">
              <a:extLst>
                <a:ext uri="{FF2B5EF4-FFF2-40B4-BE49-F238E27FC236}">
                  <a16:creationId xmlns:a16="http://schemas.microsoft.com/office/drawing/2014/main" id="{FB6AA853-F18C-DFAE-1837-273B6579E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678" y="2561859"/>
              <a:ext cx="773784" cy="773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32FED1-6A5B-DF4B-92D1-F8C35C3CD69E}"/>
                </a:ext>
              </a:extLst>
            </p:cNvPr>
            <p:cNvSpPr txBox="1"/>
            <p:nvPr/>
          </p:nvSpPr>
          <p:spPr>
            <a:xfrm>
              <a:off x="4915636" y="3634958"/>
              <a:ext cx="959464" cy="314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Serveurs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2F74D5-7A60-8124-085F-34600D1D69C1}"/>
                </a:ext>
              </a:extLst>
            </p:cNvPr>
            <p:cNvSpPr txBox="1"/>
            <p:nvPr/>
          </p:nvSpPr>
          <p:spPr>
            <a:xfrm>
              <a:off x="4006930" y="3607546"/>
              <a:ext cx="1011277" cy="44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Base de Données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EBCC00-80B3-89DF-ABF3-09070CFC58E2}"/>
              </a:ext>
            </a:extLst>
          </p:cNvPr>
          <p:cNvCxnSpPr>
            <a:cxnSpLocks/>
            <a:stCxn id="12" idx="1"/>
            <a:endCxn id="33" idx="3"/>
          </p:cNvCxnSpPr>
          <p:nvPr/>
        </p:nvCxnSpPr>
        <p:spPr>
          <a:xfrm flipH="1">
            <a:off x="2934971" y="3038376"/>
            <a:ext cx="1571607" cy="299522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2F1F48-BBB9-895A-D998-E43CF1E9F4FF}"/>
              </a:ext>
            </a:extLst>
          </p:cNvPr>
          <p:cNvGrpSpPr/>
          <p:nvPr/>
        </p:nvGrpSpPr>
        <p:grpSpPr>
          <a:xfrm>
            <a:off x="1022445" y="4969182"/>
            <a:ext cx="2757827" cy="1768499"/>
            <a:chOff x="1381036" y="4969183"/>
            <a:chExt cx="2350681" cy="1607582"/>
          </a:xfrm>
        </p:grpSpPr>
        <p:pic>
          <p:nvPicPr>
            <p:cNvPr id="33" name="Graphic 32" descr="Computer with solid fill">
              <a:extLst>
                <a:ext uri="{FF2B5EF4-FFF2-40B4-BE49-F238E27FC236}">
                  <a16:creationId xmlns:a16="http://schemas.microsoft.com/office/drawing/2014/main" id="{9859624C-3F3B-17A1-EA08-C9A31729F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84698" y="5296733"/>
              <a:ext cx="1126512" cy="1280032"/>
            </a:xfrm>
            <a:prstGeom prst="rect">
              <a:avLst/>
            </a:prstGeom>
          </p:spPr>
        </p:pic>
        <p:pic>
          <p:nvPicPr>
            <p:cNvPr id="35" name="Picture 2" descr="Fichier csv - Icônes fichiers et dossiers gratuites">
              <a:extLst>
                <a:ext uri="{FF2B5EF4-FFF2-40B4-BE49-F238E27FC236}">
                  <a16:creationId xmlns:a16="http://schemas.microsoft.com/office/drawing/2014/main" id="{C3A73A1E-0BFB-EF96-6FD2-76E6C707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655" y="5012592"/>
              <a:ext cx="359414" cy="408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Grafana | Query, visualize, alerting observability platform">
              <a:extLst>
                <a:ext uri="{FF2B5EF4-FFF2-40B4-BE49-F238E27FC236}">
                  <a16:creationId xmlns:a16="http://schemas.microsoft.com/office/drawing/2014/main" id="{C8B7F89C-56F1-0F4C-2372-8B247AEEB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5848" y="5539590"/>
              <a:ext cx="927648" cy="59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Statistics Generic Flat icon">
              <a:extLst>
                <a:ext uri="{FF2B5EF4-FFF2-40B4-BE49-F238E27FC236}">
                  <a16:creationId xmlns:a16="http://schemas.microsoft.com/office/drawing/2014/main" id="{FF52C2D1-AB95-847F-380E-E928BAE8B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71" y="4969183"/>
              <a:ext cx="486553" cy="552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4C6488-75A7-12B5-32B7-1C68A98CCC56}"/>
                </a:ext>
              </a:extLst>
            </p:cNvPr>
            <p:cNvSpPr/>
            <p:nvPr/>
          </p:nvSpPr>
          <p:spPr>
            <a:xfrm>
              <a:off x="1381036" y="4969183"/>
              <a:ext cx="2350681" cy="14234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ABC32722-B22D-DA2B-A35B-7AFA235C3C0C}"/>
              </a:ext>
            </a:extLst>
          </p:cNvPr>
          <p:cNvSpPr/>
          <p:nvPr/>
        </p:nvSpPr>
        <p:spPr>
          <a:xfrm>
            <a:off x="1613343" y="1352731"/>
            <a:ext cx="2066347" cy="638154"/>
          </a:xfrm>
          <a:prstGeom prst="wedgeRoundRectCallout">
            <a:avLst>
              <a:gd name="adj1" fmla="val 26589"/>
              <a:gd name="adj2" fmla="val 11774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Les Experts parcours les fichiers d’alarmes pour classifier les problèmes </a:t>
            </a: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742A60B5-6974-9077-407D-F90CF8D0C438}"/>
              </a:ext>
            </a:extLst>
          </p:cNvPr>
          <p:cNvSpPr/>
          <p:nvPr/>
        </p:nvSpPr>
        <p:spPr>
          <a:xfrm>
            <a:off x="29101" y="6119520"/>
            <a:ext cx="1500721" cy="638154"/>
          </a:xfrm>
          <a:prstGeom prst="wedgeRoundRectCallout">
            <a:avLst>
              <a:gd name="adj1" fmla="val 37931"/>
              <a:gd name="adj2" fmla="val -7628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Creation d’une Inteface graphique s’implifiée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5C53C45-F0CC-A58D-C733-024418D4BA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0205" y="4368063"/>
            <a:ext cx="2586235" cy="17498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CF0731-2152-DE64-1D8F-A06F06280899}"/>
              </a:ext>
            </a:extLst>
          </p:cNvPr>
          <p:cNvSpPr txBox="1"/>
          <p:nvPr/>
        </p:nvSpPr>
        <p:spPr>
          <a:xfrm>
            <a:off x="4773616" y="6070647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i="1" u="sng" dirty="0"/>
              <a:t>NOC Central Hached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579B683-F684-4ACC-D190-35E7B8E8A9C9}"/>
              </a:ext>
            </a:extLst>
          </p:cNvPr>
          <p:cNvCxnSpPr/>
          <p:nvPr/>
        </p:nvCxnSpPr>
        <p:spPr>
          <a:xfrm>
            <a:off x="5599744" y="3915729"/>
            <a:ext cx="496256" cy="452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4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01970-BA80-EF4D-3958-6970C38845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350" y="0"/>
            <a:ext cx="5293689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42086B-E2C6-04B9-F8F9-5BD8BBFD24ED}"/>
              </a:ext>
            </a:extLst>
          </p:cNvPr>
          <p:cNvSpPr/>
          <p:nvPr/>
        </p:nvSpPr>
        <p:spPr>
          <a:xfrm>
            <a:off x="6583679" y="1"/>
            <a:ext cx="5293689" cy="6896416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188B9BE-6F20-CB14-0CA5-D57123F60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683191"/>
              </p:ext>
            </p:extLst>
          </p:nvPr>
        </p:nvGraphicFramePr>
        <p:xfrm>
          <a:off x="2240280" y="133794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C723D7F-A1FC-8604-80ED-D823E7C5B05B}"/>
              </a:ext>
            </a:extLst>
          </p:cNvPr>
          <p:cNvSpPr/>
          <p:nvPr/>
        </p:nvSpPr>
        <p:spPr>
          <a:xfrm>
            <a:off x="-2369574" y="1337945"/>
            <a:ext cx="4385726" cy="4351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3D09B-787B-763E-498E-80F1C9AA6FE4}"/>
              </a:ext>
            </a:extLst>
          </p:cNvPr>
          <p:cNvSpPr/>
          <p:nvPr/>
        </p:nvSpPr>
        <p:spPr>
          <a:xfrm>
            <a:off x="2113934" y="4798142"/>
            <a:ext cx="5608320" cy="17952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7A344-A3C0-9A0F-425F-A7C7F0F7AA02}"/>
              </a:ext>
            </a:extLst>
          </p:cNvPr>
          <p:cNvSpPr/>
          <p:nvPr/>
        </p:nvSpPr>
        <p:spPr>
          <a:xfrm>
            <a:off x="2240280" y="457409"/>
            <a:ext cx="5481974" cy="34607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4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a7eee33-d5a7-4cb2-80c8-11a0b9466f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490C70896FE44B585B27042C1902E" ma:contentTypeVersion="16" ma:contentTypeDescription="Create a new document." ma:contentTypeScope="" ma:versionID="b6fb260bae213f2d3501f743948a46a6">
  <xsd:schema xmlns:xsd="http://www.w3.org/2001/XMLSchema" xmlns:xs="http://www.w3.org/2001/XMLSchema" xmlns:p="http://schemas.microsoft.com/office/2006/metadata/properties" xmlns:ns3="0a7eee33-d5a7-4cb2-80c8-11a0b9466fa1" xmlns:ns4="01a3db25-9c56-43f5-a31f-91ff564fea28" targetNamespace="http://schemas.microsoft.com/office/2006/metadata/properties" ma:root="true" ma:fieldsID="281f9e0ab914ccc80a879a28407e6a84" ns3:_="" ns4:_="">
    <xsd:import namespace="0a7eee33-d5a7-4cb2-80c8-11a0b9466fa1"/>
    <xsd:import namespace="01a3db25-9c56-43f5-a31f-91ff564fea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eee33-d5a7-4cb2-80c8-11a0b9466f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a3db25-9c56-43f5-a31f-91ff564fea2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C3FED-D109-41A2-9426-05BB7962D578}">
  <ds:schemaRefs>
    <ds:schemaRef ds:uri="01a3db25-9c56-43f5-a31f-91ff564fea28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0a7eee33-d5a7-4cb2-80c8-11a0b9466fa1"/>
  </ds:schemaRefs>
</ds:datastoreItem>
</file>

<file path=customXml/itemProps2.xml><?xml version="1.0" encoding="utf-8"?>
<ds:datastoreItem xmlns:ds="http://schemas.openxmlformats.org/officeDocument/2006/customXml" ds:itemID="{9CAA65E1-8BD1-4EA5-A304-8359536C6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7eee33-d5a7-4cb2-80c8-11a0b9466fa1"/>
    <ds:schemaRef ds:uri="01a3db25-9c56-43f5-a31f-91ff564fea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B66D1F-BA65-4FC8-B082-54EA8A0A26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3274</TotalTime>
  <Words>552</Words>
  <Application>Microsoft Office PowerPoint</Application>
  <PresentationFormat>Grand écran</PresentationFormat>
  <Paragraphs>98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Edwardian Script ITC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 Beizig</dc:creator>
  <cp:lastModifiedBy>nour hmili</cp:lastModifiedBy>
  <cp:revision>11</cp:revision>
  <dcterms:created xsi:type="dcterms:W3CDTF">2024-06-09T10:35:52Z</dcterms:created>
  <dcterms:modified xsi:type="dcterms:W3CDTF">2024-06-23T07:49:28Z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0x010100EDC490C70896FE44B585B27042C1902E</vt:lpwstr>
  </property>
</Properties>
</file>